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1A10"/>
    <a:srgbClr val="640064"/>
    <a:srgbClr val="E5B1E1"/>
    <a:srgbClr val="D078E2"/>
    <a:srgbClr val="990099"/>
    <a:srgbClr val="D482E4"/>
    <a:srgbClr val="4DCF6F"/>
    <a:srgbClr val="2CCA30"/>
    <a:srgbClr val="BB2CC6"/>
    <a:srgbClr val="2AC0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8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7" y="1749797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1" y="5615679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86" indent="0" algn="ctr">
              <a:buNone/>
              <a:defRPr sz="1653"/>
            </a:lvl2pPr>
            <a:lvl3pPr marL="755973" indent="0" algn="ctr">
              <a:buNone/>
              <a:defRPr sz="1488"/>
            </a:lvl3pPr>
            <a:lvl4pPr marL="1133960" indent="0" algn="ctr">
              <a:buNone/>
              <a:defRPr sz="1322"/>
            </a:lvl4pPr>
            <a:lvl5pPr marL="1511948" indent="0" algn="ctr">
              <a:buNone/>
              <a:defRPr sz="1322"/>
            </a:lvl5pPr>
            <a:lvl6pPr marL="1889933" indent="0" algn="ctr">
              <a:buNone/>
              <a:defRPr sz="1322"/>
            </a:lvl6pPr>
            <a:lvl7pPr marL="2267921" indent="0" algn="ctr">
              <a:buNone/>
              <a:defRPr sz="1322"/>
            </a:lvl7pPr>
            <a:lvl8pPr marL="2645908" indent="0" algn="ctr">
              <a:buNone/>
              <a:defRPr sz="1322"/>
            </a:lvl8pPr>
            <a:lvl9pPr marL="3023894" indent="0" algn="ctr">
              <a:buNone/>
              <a:defRPr sz="1322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14571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39727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2" y="2665533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2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86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73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6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948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933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792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5908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3894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46622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1"/>
            <a:ext cx="3212862" cy="67838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6" y="2846201"/>
            <a:ext cx="3212862" cy="67838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05701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4" y="2620981"/>
            <a:ext cx="3198096" cy="1284503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86" indent="0">
              <a:buNone/>
              <a:defRPr sz="1653" b="1"/>
            </a:lvl2pPr>
            <a:lvl3pPr marL="755973" indent="0">
              <a:buNone/>
              <a:defRPr sz="1488" b="1"/>
            </a:lvl3pPr>
            <a:lvl4pPr marL="1133960" indent="0">
              <a:buNone/>
              <a:defRPr sz="1322" b="1"/>
            </a:lvl4pPr>
            <a:lvl5pPr marL="1511948" indent="0">
              <a:buNone/>
              <a:defRPr sz="1322" b="1"/>
            </a:lvl5pPr>
            <a:lvl6pPr marL="1889933" indent="0">
              <a:buNone/>
              <a:defRPr sz="1322" b="1"/>
            </a:lvl6pPr>
            <a:lvl7pPr marL="2267921" indent="0">
              <a:buNone/>
              <a:defRPr sz="1322" b="1"/>
            </a:lvl7pPr>
            <a:lvl8pPr marL="2645908" indent="0">
              <a:buNone/>
              <a:defRPr sz="1322" b="1"/>
            </a:lvl8pPr>
            <a:lvl9pPr marL="3023894" indent="0">
              <a:buNone/>
              <a:defRPr sz="132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4" y="3905483"/>
            <a:ext cx="3198096" cy="57443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7" y="2620981"/>
            <a:ext cx="3213847" cy="1284503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86" indent="0">
              <a:buNone/>
              <a:defRPr sz="1653" b="1"/>
            </a:lvl2pPr>
            <a:lvl3pPr marL="755973" indent="0">
              <a:buNone/>
              <a:defRPr sz="1488" b="1"/>
            </a:lvl3pPr>
            <a:lvl4pPr marL="1133960" indent="0">
              <a:buNone/>
              <a:defRPr sz="1322" b="1"/>
            </a:lvl4pPr>
            <a:lvl5pPr marL="1511948" indent="0">
              <a:buNone/>
              <a:defRPr sz="1322" b="1"/>
            </a:lvl5pPr>
            <a:lvl6pPr marL="1889933" indent="0">
              <a:buNone/>
              <a:defRPr sz="1322" b="1"/>
            </a:lvl6pPr>
            <a:lvl7pPr marL="2267921" indent="0">
              <a:buNone/>
              <a:defRPr sz="1322" b="1"/>
            </a:lvl7pPr>
            <a:lvl8pPr marL="2645908" indent="0">
              <a:buNone/>
              <a:defRPr sz="1322" b="1"/>
            </a:lvl8pPr>
            <a:lvl9pPr marL="3023894" indent="0">
              <a:buNone/>
              <a:defRPr sz="132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7" y="3905483"/>
            <a:ext cx="3213847" cy="57443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43746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00610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42054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9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6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5"/>
            <a:ext cx="2438192" cy="5942372"/>
          </a:xfrm>
        </p:spPr>
        <p:txBody>
          <a:bodyPr/>
          <a:lstStyle>
            <a:lvl1pPr marL="0" indent="0">
              <a:buNone/>
              <a:defRPr sz="1322"/>
            </a:lvl1pPr>
            <a:lvl2pPr marL="377986" indent="0">
              <a:buNone/>
              <a:defRPr sz="1157"/>
            </a:lvl2pPr>
            <a:lvl3pPr marL="755973" indent="0">
              <a:buNone/>
              <a:defRPr sz="991"/>
            </a:lvl3pPr>
            <a:lvl4pPr marL="1133960" indent="0">
              <a:buNone/>
              <a:defRPr sz="827"/>
            </a:lvl4pPr>
            <a:lvl5pPr marL="1511948" indent="0">
              <a:buNone/>
              <a:defRPr sz="827"/>
            </a:lvl5pPr>
            <a:lvl6pPr marL="1889933" indent="0">
              <a:buNone/>
              <a:defRPr sz="827"/>
            </a:lvl6pPr>
            <a:lvl7pPr marL="2267921" indent="0">
              <a:buNone/>
              <a:defRPr sz="827"/>
            </a:lvl7pPr>
            <a:lvl8pPr marL="2645908" indent="0">
              <a:buNone/>
              <a:defRPr sz="827"/>
            </a:lvl8pPr>
            <a:lvl9pPr marL="3023894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01126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9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6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86" indent="0">
              <a:buNone/>
              <a:defRPr sz="2315"/>
            </a:lvl2pPr>
            <a:lvl3pPr marL="755973" indent="0">
              <a:buNone/>
              <a:defRPr sz="1984"/>
            </a:lvl3pPr>
            <a:lvl4pPr marL="1133960" indent="0">
              <a:buNone/>
              <a:defRPr sz="1653"/>
            </a:lvl4pPr>
            <a:lvl5pPr marL="1511948" indent="0">
              <a:buNone/>
              <a:defRPr sz="1653"/>
            </a:lvl5pPr>
            <a:lvl6pPr marL="1889933" indent="0">
              <a:buNone/>
              <a:defRPr sz="1653"/>
            </a:lvl6pPr>
            <a:lvl7pPr marL="2267921" indent="0">
              <a:buNone/>
              <a:defRPr sz="1653"/>
            </a:lvl7pPr>
            <a:lvl8pPr marL="2645908" indent="0">
              <a:buNone/>
              <a:defRPr sz="1653"/>
            </a:lvl8pPr>
            <a:lvl9pPr marL="3023894" indent="0">
              <a:buNone/>
              <a:defRPr sz="1653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5"/>
            <a:ext cx="2438192" cy="5942372"/>
          </a:xfrm>
        </p:spPr>
        <p:txBody>
          <a:bodyPr/>
          <a:lstStyle>
            <a:lvl1pPr marL="0" indent="0">
              <a:buNone/>
              <a:defRPr sz="1322"/>
            </a:lvl1pPr>
            <a:lvl2pPr marL="377986" indent="0">
              <a:buNone/>
              <a:defRPr sz="1157"/>
            </a:lvl2pPr>
            <a:lvl3pPr marL="755973" indent="0">
              <a:buNone/>
              <a:defRPr sz="991"/>
            </a:lvl3pPr>
            <a:lvl4pPr marL="1133960" indent="0">
              <a:buNone/>
              <a:defRPr sz="827"/>
            </a:lvl4pPr>
            <a:lvl5pPr marL="1511948" indent="0">
              <a:buNone/>
              <a:defRPr sz="827"/>
            </a:lvl5pPr>
            <a:lvl6pPr marL="1889933" indent="0">
              <a:buNone/>
              <a:defRPr sz="827"/>
            </a:lvl6pPr>
            <a:lvl7pPr marL="2267921" indent="0">
              <a:buNone/>
              <a:defRPr sz="827"/>
            </a:lvl7pPr>
            <a:lvl8pPr marL="2645908" indent="0">
              <a:buNone/>
              <a:defRPr sz="827"/>
            </a:lvl8pPr>
            <a:lvl9pPr marL="3023894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99305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92990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1"/>
            <a:ext cx="1630055" cy="906081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9" y="569241"/>
            <a:ext cx="4795669" cy="906081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95807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>
            <a:alpha val="9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9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9" y="2846201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49409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73" rtl="0" eaLnBrk="1" latinLnBrk="0" hangingPunct="1">
        <a:lnSpc>
          <a:spcPct val="90000"/>
        </a:lnSpc>
        <a:spcBef>
          <a:spcPct val="0"/>
        </a:spcBef>
        <a:buNone/>
        <a:defRPr sz="363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94" indent="-188994" algn="l" defTabSz="755973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80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67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953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940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928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913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901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888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86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73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60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948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933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921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908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894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  <a:alpha val="87000"/>
              </a:schemeClr>
            </a:gs>
            <a:gs pos="35000">
              <a:schemeClr val="accent4">
                <a:lumMod val="60000"/>
                <a:lumOff val="40000"/>
              </a:schemeClr>
            </a:gs>
            <a:gs pos="100000">
              <a:schemeClr val="accent2">
                <a:alpha val="85000"/>
                <a:lumMod val="1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ussdiagramm: Lochstreifen 5">
            <a:extLst>
              <a:ext uri="{FF2B5EF4-FFF2-40B4-BE49-F238E27FC236}">
                <a16:creationId xmlns:a16="http://schemas.microsoft.com/office/drawing/2014/main" id="{4F1F8F56-A16B-4A1C-B70E-AE1C89061BB6}"/>
              </a:ext>
            </a:extLst>
          </p:cNvPr>
          <p:cNvSpPr/>
          <p:nvPr/>
        </p:nvSpPr>
        <p:spPr>
          <a:xfrm rot="21323193">
            <a:off x="644828" y="763122"/>
            <a:ext cx="5298333" cy="1978926"/>
          </a:xfrm>
          <a:prstGeom prst="flowChartPunchedTape">
            <a:avLst/>
          </a:prstGeom>
          <a:gradFill flip="none" rotWithShape="1">
            <a:gsLst>
              <a:gs pos="27900">
                <a:srgbClr val="FFD85D"/>
              </a:gs>
              <a:gs pos="0">
                <a:srgbClr val="FFD85D"/>
              </a:gs>
              <a:gs pos="50000">
                <a:srgbClr val="FFDC6D"/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rgbClr val="8E03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C77768C-B7B7-4514-B748-5F40E3EC639E}"/>
              </a:ext>
            </a:extLst>
          </p:cNvPr>
          <p:cNvSpPr txBox="1"/>
          <p:nvPr/>
        </p:nvSpPr>
        <p:spPr>
          <a:xfrm rot="21363917">
            <a:off x="921056" y="1096535"/>
            <a:ext cx="4745875" cy="1446550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de-DE" sz="4400" dirty="0">
                <a:solidFill>
                  <a:srgbClr val="8E03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tura MT Script Capitals" panose="03020802060602070202" pitchFamily="66" charset="0"/>
              </a:rPr>
              <a:t>Meine Stärken: Das kann ich gut!</a:t>
            </a:r>
            <a:endParaRPr lang="de-CH" sz="4400" dirty="0">
              <a:solidFill>
                <a:srgbClr val="8E030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Matura MT Script Capitals" panose="03020802060602070202" pitchFamily="66" charset="0"/>
            </a:endParaRP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2357D75F-1286-4919-AE98-CC1B746C13E9}"/>
              </a:ext>
            </a:extLst>
          </p:cNvPr>
          <p:cNvSpPr/>
          <p:nvPr/>
        </p:nvSpPr>
        <p:spPr>
          <a:xfrm>
            <a:off x="251891" y="227997"/>
            <a:ext cx="7055893" cy="10235821"/>
          </a:xfrm>
          <a:prstGeom prst="roundRect">
            <a:avLst/>
          </a:prstGeom>
          <a:noFill/>
          <a:ln>
            <a:solidFill>
              <a:srgbClr val="8E03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7" name="Grafik 16" descr="Trophäe">
            <a:extLst>
              <a:ext uri="{FF2B5EF4-FFF2-40B4-BE49-F238E27FC236}">
                <a16:creationId xmlns:a16="http://schemas.microsoft.com/office/drawing/2014/main" id="{CF6758E4-4F7A-4DDF-9C20-E7BEDE7708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891692">
            <a:off x="6435555" y="1784475"/>
            <a:ext cx="718340" cy="71834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9" name="Grafik 18" descr="Treppchen">
            <a:extLst>
              <a:ext uri="{FF2B5EF4-FFF2-40B4-BE49-F238E27FC236}">
                <a16:creationId xmlns:a16="http://schemas.microsoft.com/office/drawing/2014/main" id="{A90E38B4-49FB-4C24-95CC-F4097489E4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4203">
            <a:off x="6319237" y="879503"/>
            <a:ext cx="735562" cy="735562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8EE16D85-E97B-4705-A017-36AF634287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26812">
            <a:off x="392135" y="7095171"/>
            <a:ext cx="762161" cy="756387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22" name="Grafik 21" descr="Muskulöser Arm">
            <a:extLst>
              <a:ext uri="{FF2B5EF4-FFF2-40B4-BE49-F238E27FC236}">
                <a16:creationId xmlns:a16="http://schemas.microsoft.com/office/drawing/2014/main" id="{A31FD164-4250-4FA5-8C9A-7A8501C924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50433" y="2568699"/>
            <a:ext cx="850108" cy="850108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24" name="Grafik 23" descr="Trophäe">
            <a:extLst>
              <a:ext uri="{FF2B5EF4-FFF2-40B4-BE49-F238E27FC236}">
                <a16:creationId xmlns:a16="http://schemas.microsoft.com/office/drawing/2014/main" id="{625CB8CF-9004-4780-946C-7A13FB98D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645449">
            <a:off x="490574" y="8135128"/>
            <a:ext cx="710471" cy="710471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25" name="Grafik 24" descr="Muskulöser Arm">
            <a:extLst>
              <a:ext uri="{FF2B5EF4-FFF2-40B4-BE49-F238E27FC236}">
                <a16:creationId xmlns:a16="http://schemas.microsoft.com/office/drawing/2014/main" id="{CD567155-205C-4952-A3D7-DC4E9FCA1B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796705">
            <a:off x="505474" y="8993026"/>
            <a:ext cx="818940" cy="81894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" name="Explosion: 14 Zacken 2">
            <a:extLst>
              <a:ext uri="{FF2B5EF4-FFF2-40B4-BE49-F238E27FC236}">
                <a16:creationId xmlns:a16="http://schemas.microsoft.com/office/drawing/2014/main" id="{25FD8CFD-5993-45A7-A2E5-CDCE5FB9919B}"/>
              </a:ext>
            </a:extLst>
          </p:cNvPr>
          <p:cNvSpPr/>
          <p:nvPr/>
        </p:nvSpPr>
        <p:spPr>
          <a:xfrm rot="1089735">
            <a:off x="3547647" y="2300698"/>
            <a:ext cx="2986466" cy="2563406"/>
          </a:xfrm>
          <a:prstGeom prst="irregularSeal2">
            <a:avLst/>
          </a:prstGeom>
          <a:gradFill>
            <a:gsLst>
              <a:gs pos="0">
                <a:schemeClr val="accent4">
                  <a:lumMod val="60000"/>
                  <a:lumOff val="40000"/>
                  <a:alpha val="87000"/>
                </a:schemeClr>
              </a:gs>
              <a:gs pos="35000">
                <a:schemeClr val="accent4">
                  <a:lumMod val="60000"/>
                  <a:lumOff val="40000"/>
                </a:schemeClr>
              </a:gs>
              <a:gs pos="100000">
                <a:schemeClr val="accent2">
                  <a:alpha val="85000"/>
                  <a:lumMod val="100000"/>
                </a:schemeClr>
              </a:gs>
            </a:gsLst>
            <a:lin ang="2700000" scaled="1"/>
          </a:gradFill>
          <a:ln>
            <a:solidFill>
              <a:srgbClr val="A01A1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7" name="Explosion: 8 Zacken 6">
            <a:extLst>
              <a:ext uri="{FF2B5EF4-FFF2-40B4-BE49-F238E27FC236}">
                <a16:creationId xmlns:a16="http://schemas.microsoft.com/office/drawing/2014/main" id="{4A54BCAD-8B32-4037-ACA1-5BB1BB3A7DF8}"/>
              </a:ext>
            </a:extLst>
          </p:cNvPr>
          <p:cNvSpPr/>
          <p:nvPr/>
        </p:nvSpPr>
        <p:spPr>
          <a:xfrm rot="20721968" flipH="1">
            <a:off x="310174" y="3023466"/>
            <a:ext cx="3147527" cy="2235766"/>
          </a:xfrm>
          <a:prstGeom prst="irregularSeal1">
            <a:avLst/>
          </a:prstGeom>
          <a:gradFill>
            <a:gsLst>
              <a:gs pos="0">
                <a:schemeClr val="accent4">
                  <a:lumMod val="60000"/>
                  <a:lumOff val="40000"/>
                  <a:alpha val="87000"/>
                </a:schemeClr>
              </a:gs>
              <a:gs pos="35000">
                <a:schemeClr val="accent4">
                  <a:lumMod val="60000"/>
                  <a:lumOff val="40000"/>
                </a:schemeClr>
              </a:gs>
              <a:gs pos="100000">
                <a:schemeClr val="accent2">
                  <a:alpha val="85000"/>
                  <a:lumMod val="100000"/>
                </a:schemeClr>
              </a:gs>
            </a:gsLst>
            <a:lin ang="2700000" scaled="1"/>
          </a:gradFill>
          <a:ln>
            <a:solidFill>
              <a:srgbClr val="A01A1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Explosion: 14 Zacken 8">
            <a:extLst>
              <a:ext uri="{FF2B5EF4-FFF2-40B4-BE49-F238E27FC236}">
                <a16:creationId xmlns:a16="http://schemas.microsoft.com/office/drawing/2014/main" id="{03C3D694-C8F8-4012-96D5-F77B1FA27F92}"/>
              </a:ext>
            </a:extLst>
          </p:cNvPr>
          <p:cNvSpPr/>
          <p:nvPr/>
        </p:nvSpPr>
        <p:spPr>
          <a:xfrm>
            <a:off x="688031" y="4950864"/>
            <a:ext cx="3247205" cy="2286195"/>
          </a:xfrm>
          <a:prstGeom prst="irregularSeal2">
            <a:avLst/>
          </a:prstGeom>
          <a:gradFill>
            <a:gsLst>
              <a:gs pos="0">
                <a:schemeClr val="accent4">
                  <a:lumMod val="60000"/>
                  <a:lumOff val="40000"/>
                  <a:alpha val="87000"/>
                </a:schemeClr>
              </a:gs>
              <a:gs pos="35000">
                <a:schemeClr val="accent4">
                  <a:lumMod val="60000"/>
                  <a:lumOff val="40000"/>
                </a:schemeClr>
              </a:gs>
              <a:gs pos="100000">
                <a:schemeClr val="accent2">
                  <a:alpha val="85000"/>
                  <a:lumMod val="100000"/>
                </a:schemeClr>
              </a:gs>
            </a:gsLst>
            <a:lin ang="2700000" scaled="1"/>
          </a:gradFill>
          <a:ln>
            <a:solidFill>
              <a:srgbClr val="A01A1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Explosion: 14 Zacken 9">
            <a:extLst>
              <a:ext uri="{FF2B5EF4-FFF2-40B4-BE49-F238E27FC236}">
                <a16:creationId xmlns:a16="http://schemas.microsoft.com/office/drawing/2014/main" id="{782B7643-8E97-420C-BB86-2F379F833CDB}"/>
              </a:ext>
            </a:extLst>
          </p:cNvPr>
          <p:cNvSpPr/>
          <p:nvPr/>
        </p:nvSpPr>
        <p:spPr>
          <a:xfrm rot="1585249">
            <a:off x="4429568" y="6238145"/>
            <a:ext cx="2751406" cy="2447581"/>
          </a:xfrm>
          <a:prstGeom prst="irregularSeal2">
            <a:avLst/>
          </a:prstGeom>
          <a:gradFill>
            <a:gsLst>
              <a:gs pos="0">
                <a:schemeClr val="accent4">
                  <a:lumMod val="60000"/>
                  <a:lumOff val="40000"/>
                  <a:alpha val="87000"/>
                </a:schemeClr>
              </a:gs>
              <a:gs pos="35000">
                <a:schemeClr val="accent4">
                  <a:lumMod val="60000"/>
                  <a:lumOff val="40000"/>
                </a:schemeClr>
              </a:gs>
              <a:gs pos="100000">
                <a:schemeClr val="accent2">
                  <a:alpha val="85000"/>
                  <a:lumMod val="100000"/>
                </a:schemeClr>
              </a:gs>
            </a:gsLst>
            <a:lin ang="2700000" scaled="1"/>
          </a:gradFill>
          <a:ln>
            <a:solidFill>
              <a:srgbClr val="A01A1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Explosion: 14 Zacken 10">
            <a:extLst>
              <a:ext uri="{FF2B5EF4-FFF2-40B4-BE49-F238E27FC236}">
                <a16:creationId xmlns:a16="http://schemas.microsoft.com/office/drawing/2014/main" id="{088A1E17-2126-40A9-BA8B-E5EE9CE71CB2}"/>
              </a:ext>
            </a:extLst>
          </p:cNvPr>
          <p:cNvSpPr/>
          <p:nvPr/>
        </p:nvSpPr>
        <p:spPr>
          <a:xfrm rot="20849938">
            <a:off x="1205555" y="6953765"/>
            <a:ext cx="3213978" cy="1912879"/>
          </a:xfrm>
          <a:prstGeom prst="irregularSeal2">
            <a:avLst/>
          </a:prstGeom>
          <a:gradFill>
            <a:gsLst>
              <a:gs pos="0">
                <a:schemeClr val="accent4">
                  <a:lumMod val="60000"/>
                  <a:lumOff val="40000"/>
                  <a:alpha val="87000"/>
                </a:schemeClr>
              </a:gs>
              <a:gs pos="35000">
                <a:schemeClr val="accent4">
                  <a:lumMod val="60000"/>
                  <a:lumOff val="40000"/>
                </a:schemeClr>
              </a:gs>
              <a:gs pos="100000">
                <a:schemeClr val="accent2">
                  <a:alpha val="85000"/>
                  <a:lumMod val="100000"/>
                </a:schemeClr>
              </a:gs>
            </a:gsLst>
            <a:lin ang="2700000" scaled="1"/>
          </a:gradFill>
          <a:ln>
            <a:solidFill>
              <a:srgbClr val="A01A1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7" name="Explosion: 14 Zacken 26">
            <a:extLst>
              <a:ext uri="{FF2B5EF4-FFF2-40B4-BE49-F238E27FC236}">
                <a16:creationId xmlns:a16="http://schemas.microsoft.com/office/drawing/2014/main" id="{304E3444-5BB0-4FF4-8003-EF804167A3FD}"/>
              </a:ext>
            </a:extLst>
          </p:cNvPr>
          <p:cNvSpPr/>
          <p:nvPr/>
        </p:nvSpPr>
        <p:spPr>
          <a:xfrm rot="653568">
            <a:off x="2868530" y="8419380"/>
            <a:ext cx="3439867" cy="1992380"/>
          </a:xfrm>
          <a:prstGeom prst="irregularSeal2">
            <a:avLst/>
          </a:prstGeom>
          <a:gradFill>
            <a:gsLst>
              <a:gs pos="0">
                <a:schemeClr val="accent4">
                  <a:lumMod val="60000"/>
                  <a:lumOff val="40000"/>
                  <a:alpha val="87000"/>
                </a:schemeClr>
              </a:gs>
              <a:gs pos="35000">
                <a:schemeClr val="accent4">
                  <a:lumMod val="60000"/>
                  <a:lumOff val="40000"/>
                </a:schemeClr>
              </a:gs>
              <a:gs pos="100000">
                <a:schemeClr val="accent2">
                  <a:alpha val="85000"/>
                  <a:lumMod val="100000"/>
                </a:schemeClr>
              </a:gs>
            </a:gsLst>
            <a:lin ang="2700000" scaled="1"/>
          </a:gradFill>
          <a:ln>
            <a:solidFill>
              <a:srgbClr val="A01A1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8" name="Explosion: 14 Zacken 27">
            <a:extLst>
              <a:ext uri="{FF2B5EF4-FFF2-40B4-BE49-F238E27FC236}">
                <a16:creationId xmlns:a16="http://schemas.microsoft.com/office/drawing/2014/main" id="{069612C8-80F2-4AD0-ADB3-8DC72B2A3380}"/>
              </a:ext>
            </a:extLst>
          </p:cNvPr>
          <p:cNvSpPr/>
          <p:nvPr/>
        </p:nvSpPr>
        <p:spPr>
          <a:xfrm rot="937509">
            <a:off x="3940220" y="4471180"/>
            <a:ext cx="3125817" cy="2066390"/>
          </a:xfrm>
          <a:prstGeom prst="irregularSeal2">
            <a:avLst/>
          </a:prstGeom>
          <a:gradFill>
            <a:gsLst>
              <a:gs pos="0">
                <a:schemeClr val="accent4">
                  <a:lumMod val="60000"/>
                  <a:lumOff val="40000"/>
                  <a:alpha val="87000"/>
                </a:schemeClr>
              </a:gs>
              <a:gs pos="35000">
                <a:schemeClr val="accent4">
                  <a:lumMod val="60000"/>
                  <a:lumOff val="40000"/>
                </a:schemeClr>
              </a:gs>
              <a:gs pos="100000">
                <a:schemeClr val="accent2">
                  <a:alpha val="85000"/>
                  <a:lumMod val="100000"/>
                </a:schemeClr>
              </a:gs>
            </a:gsLst>
            <a:lin ang="2700000" scaled="1"/>
          </a:gradFill>
          <a:ln>
            <a:solidFill>
              <a:srgbClr val="A01A1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17715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</Words>
  <Application>Microsoft Office PowerPoint</Application>
  <PresentationFormat>Benutzerdefiniert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Matura MT Script Capitals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Marla Kirschner</dc:creator>
  <cp:lastModifiedBy>Anna Gruber</cp:lastModifiedBy>
  <cp:revision>43</cp:revision>
  <dcterms:created xsi:type="dcterms:W3CDTF">2021-06-01T14:37:59Z</dcterms:created>
  <dcterms:modified xsi:type="dcterms:W3CDTF">2021-06-14T07:48:58Z</dcterms:modified>
</cp:coreProperties>
</file>