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4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1A10"/>
    <a:srgbClr val="640064"/>
    <a:srgbClr val="E5B1E1"/>
    <a:srgbClr val="D078E2"/>
    <a:srgbClr val="990099"/>
    <a:srgbClr val="D482E4"/>
    <a:srgbClr val="4DCF6F"/>
    <a:srgbClr val="2CCA30"/>
    <a:srgbClr val="BB2CC6"/>
    <a:srgbClr val="2AC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71" d="100"/>
          <a:sy n="71" d="100"/>
        </p:scale>
        <p:origin x="25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7" y="1749797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1" y="5615679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86" indent="0" algn="ctr">
              <a:buNone/>
              <a:defRPr sz="1653"/>
            </a:lvl2pPr>
            <a:lvl3pPr marL="755973" indent="0" algn="ctr">
              <a:buNone/>
              <a:defRPr sz="1488"/>
            </a:lvl3pPr>
            <a:lvl4pPr marL="1133960" indent="0" algn="ctr">
              <a:buNone/>
              <a:defRPr sz="1322"/>
            </a:lvl4pPr>
            <a:lvl5pPr marL="1511948" indent="0" algn="ctr">
              <a:buNone/>
              <a:defRPr sz="1322"/>
            </a:lvl5pPr>
            <a:lvl6pPr marL="1889933" indent="0" algn="ctr">
              <a:buNone/>
              <a:defRPr sz="1322"/>
            </a:lvl6pPr>
            <a:lvl7pPr marL="2267921" indent="0" algn="ctr">
              <a:buNone/>
              <a:defRPr sz="1322"/>
            </a:lvl7pPr>
            <a:lvl8pPr marL="2645908" indent="0" algn="ctr">
              <a:buNone/>
              <a:defRPr sz="1322"/>
            </a:lvl8pPr>
            <a:lvl9pPr marL="3023894" indent="0" algn="ctr">
              <a:buNone/>
              <a:defRPr sz="132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457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972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2" y="2665533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2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86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7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94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933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792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590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3894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662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570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4" y="2620981"/>
            <a:ext cx="3198096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4" y="3905483"/>
            <a:ext cx="3198096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7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3"/>
            <a:ext cx="3213847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374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061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205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112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86" indent="0">
              <a:buNone/>
              <a:defRPr sz="2315"/>
            </a:lvl2pPr>
            <a:lvl3pPr marL="755973" indent="0">
              <a:buNone/>
              <a:defRPr sz="1984"/>
            </a:lvl3pPr>
            <a:lvl4pPr marL="1133960" indent="0">
              <a:buNone/>
              <a:defRPr sz="1653"/>
            </a:lvl4pPr>
            <a:lvl5pPr marL="1511948" indent="0">
              <a:buNone/>
              <a:defRPr sz="1653"/>
            </a:lvl5pPr>
            <a:lvl6pPr marL="1889933" indent="0">
              <a:buNone/>
              <a:defRPr sz="1653"/>
            </a:lvl6pPr>
            <a:lvl7pPr marL="2267921" indent="0">
              <a:buNone/>
              <a:defRPr sz="1653"/>
            </a:lvl7pPr>
            <a:lvl8pPr marL="2645908" indent="0">
              <a:buNone/>
              <a:defRPr sz="1653"/>
            </a:lvl8pPr>
            <a:lvl9pPr marL="3023894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930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299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69241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580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>
            <a:alpha val="9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1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4940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73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94" indent="-188994" algn="l" defTabSz="75597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8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67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5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4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92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91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901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8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86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7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6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4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93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921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90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94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E3DB64B-809E-4D6A-9F7B-21FB96E69191}"/>
              </a:ext>
            </a:extLst>
          </p:cNvPr>
          <p:cNvSpPr txBox="1"/>
          <p:nvPr/>
        </p:nvSpPr>
        <p:spPr>
          <a:xfrm rot="339627">
            <a:off x="244475" y="637308"/>
            <a:ext cx="6206836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de-DE" sz="6000" dirty="0">
                <a:ln w="3175">
                  <a:solidFill>
                    <a:schemeClr val="tx1"/>
                  </a:solidFill>
                </a:ln>
                <a:solidFill>
                  <a:srgbClr val="A01A1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</a:rPr>
              <a:t>Meine Verbindungen - Netzwerkkarte</a:t>
            </a:r>
            <a:endParaRPr lang="de-CH" sz="6000" dirty="0">
              <a:ln w="3175">
                <a:solidFill>
                  <a:schemeClr val="tx1"/>
                </a:solidFill>
              </a:ln>
              <a:solidFill>
                <a:srgbClr val="A01A1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EAD72A3-AE65-4677-BBBD-075375B25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8824">
            <a:off x="1035278" y="7278820"/>
            <a:ext cx="3420392" cy="256909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A01A1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25F5DC91-35D2-49DE-A7EC-C20D4006C55B}"/>
              </a:ext>
            </a:extLst>
          </p:cNvPr>
          <p:cNvCxnSpPr>
            <a:cxnSpLocks/>
          </p:cNvCxnSpPr>
          <p:nvPr/>
        </p:nvCxnSpPr>
        <p:spPr>
          <a:xfrm flipV="1">
            <a:off x="792480" y="6493566"/>
            <a:ext cx="1447137" cy="1187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F9935F60-2F64-4F57-9BFF-A872458C818F}"/>
              </a:ext>
            </a:extLst>
          </p:cNvPr>
          <p:cNvCxnSpPr>
            <a:cxnSpLocks/>
          </p:cNvCxnSpPr>
          <p:nvPr/>
        </p:nvCxnSpPr>
        <p:spPr>
          <a:xfrm flipH="1" flipV="1">
            <a:off x="2239618" y="6493565"/>
            <a:ext cx="1861327" cy="4108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A6F73CC-6C19-4763-8E23-8C37B9681881}"/>
              </a:ext>
            </a:extLst>
          </p:cNvPr>
          <p:cNvCxnSpPr/>
          <p:nvPr/>
        </p:nvCxnSpPr>
        <p:spPr>
          <a:xfrm flipV="1">
            <a:off x="2239617" y="6248929"/>
            <a:ext cx="92766" cy="357808"/>
          </a:xfrm>
          <a:prstGeom prst="line">
            <a:avLst/>
          </a:prstGeom>
          <a:ln w="28575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A3C0E6FD-38BA-4A00-A84B-AC94E42CB57E}"/>
              </a:ext>
            </a:extLst>
          </p:cNvPr>
          <p:cNvSpPr/>
          <p:nvPr/>
        </p:nvSpPr>
        <p:spPr>
          <a:xfrm>
            <a:off x="2244421" y="6149276"/>
            <a:ext cx="175923" cy="196925"/>
          </a:xfrm>
          <a:prstGeom prst="ellipse">
            <a:avLst/>
          </a:prstGeom>
          <a:solidFill>
            <a:srgbClr val="A01A1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525B6D3-2557-4771-A891-CC5031E6BC15}"/>
              </a:ext>
            </a:extLst>
          </p:cNvPr>
          <p:cNvSpPr txBox="1"/>
          <p:nvPr/>
        </p:nvSpPr>
        <p:spPr>
          <a:xfrm>
            <a:off x="1277546" y="3460653"/>
            <a:ext cx="25052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Gabriola" panose="04040605051002020D02" pitchFamily="82" charset="0"/>
              </a:rPr>
              <a:t>Bei dieser Methode werden wie in einem Mind-Map alle Personen aufgelistet, die die Person kennt.</a:t>
            </a:r>
          </a:p>
          <a:p>
            <a:endParaRPr lang="de-DE" dirty="0">
              <a:latin typeface="Gabriola" panose="04040605051002020D02" pitchFamily="82" charset="0"/>
            </a:endParaRPr>
          </a:p>
          <a:p>
            <a:r>
              <a:rPr lang="de-DE" dirty="0">
                <a:latin typeface="Gabriola" panose="04040605051002020D02" pitchFamily="82" charset="0"/>
              </a:rPr>
              <a:t>Zu jeder Person werden ein bis drei Dinge hinzugefügt, die diese Person macht, sie interessiert oder wo sie engagiert ist.</a:t>
            </a:r>
          </a:p>
          <a:p>
            <a:endParaRPr lang="de-DE" dirty="0">
              <a:latin typeface="Agency FB" panose="020B0503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E0903F3-FB2A-4E74-8507-4DFDCF87498A}"/>
              </a:ext>
            </a:extLst>
          </p:cNvPr>
          <p:cNvSpPr txBox="1"/>
          <p:nvPr/>
        </p:nvSpPr>
        <p:spPr>
          <a:xfrm>
            <a:off x="4275797" y="3093998"/>
            <a:ext cx="27732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latin typeface="Gabriola" panose="04040605051002020D02" pitchFamily="82" charset="0"/>
            </a:endParaRPr>
          </a:p>
          <a:p>
            <a:r>
              <a:rPr lang="de-DE" dirty="0">
                <a:latin typeface="Gabriola" panose="04040605051002020D02" pitchFamily="82" charset="0"/>
              </a:rPr>
              <a:t>So bekommt man einen guten Überblick, welche Anknüpfpunkte, gemeinsame Interessen und Ressourcen es im Netzwerk gibt.</a:t>
            </a:r>
          </a:p>
          <a:p>
            <a:endParaRPr lang="de-DE" dirty="0">
              <a:latin typeface="Gabriola" panose="04040605051002020D02" pitchFamily="82" charset="0"/>
            </a:endParaRPr>
          </a:p>
          <a:p>
            <a:r>
              <a:rPr lang="de-DE" dirty="0">
                <a:latin typeface="Gabriola" panose="04040605051002020D02" pitchFamily="82" charset="0"/>
              </a:rPr>
              <a:t>So wird klar, wen man für eine bestimmte Aktivität ansprechen könnte und wer vielleicht weitere Personen in einem bestimmten Bereich kennt.</a:t>
            </a:r>
            <a:endParaRPr lang="de-CH" dirty="0">
              <a:latin typeface="Gabriola" panose="04040605051002020D02" pitchFamily="82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9F58B85A-0A8F-4BE9-9598-19C0EEA19D32}"/>
              </a:ext>
            </a:extLst>
          </p:cNvPr>
          <p:cNvSpPr txBox="1"/>
          <p:nvPr/>
        </p:nvSpPr>
        <p:spPr>
          <a:xfrm>
            <a:off x="4941201" y="9472136"/>
            <a:ext cx="23708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i="1" dirty="0"/>
              <a:t>Quelle: nach SANDERSON, Helen, LIVESLEY, Michelle, POLL, Carl, KENNEDY, Jo: Community </a:t>
            </a:r>
            <a:r>
              <a:rPr lang="de-DE" sz="1100" i="1" dirty="0" err="1"/>
              <a:t>Connecting</a:t>
            </a:r>
            <a:r>
              <a:rPr lang="de-DE" sz="1100" i="1" dirty="0"/>
              <a:t>. Stockport: HSA Press 2008.</a:t>
            </a:r>
            <a:endParaRPr lang="de-CH" sz="1100" i="1" dirty="0"/>
          </a:p>
        </p:txBody>
      </p:sp>
      <p:sp>
        <p:nvSpPr>
          <p:cNvPr id="25" name="Pfeil: nach rechts 24">
            <a:extLst>
              <a:ext uri="{FF2B5EF4-FFF2-40B4-BE49-F238E27FC236}">
                <a16:creationId xmlns:a16="http://schemas.microsoft.com/office/drawing/2014/main" id="{7636D814-207F-474C-A95F-F542F6DF8748}"/>
              </a:ext>
            </a:extLst>
          </p:cNvPr>
          <p:cNvSpPr/>
          <p:nvPr/>
        </p:nvSpPr>
        <p:spPr>
          <a:xfrm>
            <a:off x="4050839" y="3474933"/>
            <a:ext cx="224958" cy="247136"/>
          </a:xfrm>
          <a:prstGeom prst="rightArrow">
            <a:avLst/>
          </a:prstGeom>
          <a:solidFill>
            <a:srgbClr val="A01A1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A01A10"/>
              </a:solidFill>
            </a:endParaRPr>
          </a:p>
        </p:txBody>
      </p:sp>
      <p:sp>
        <p:nvSpPr>
          <p:cNvPr id="26" name="Pfeil: nach rechts 25">
            <a:extLst>
              <a:ext uri="{FF2B5EF4-FFF2-40B4-BE49-F238E27FC236}">
                <a16:creationId xmlns:a16="http://schemas.microsoft.com/office/drawing/2014/main" id="{5E38A084-1EE0-4F88-98BF-4984D820163D}"/>
              </a:ext>
            </a:extLst>
          </p:cNvPr>
          <p:cNvSpPr/>
          <p:nvPr/>
        </p:nvSpPr>
        <p:spPr>
          <a:xfrm>
            <a:off x="4050839" y="4854126"/>
            <a:ext cx="224958" cy="247136"/>
          </a:xfrm>
          <a:prstGeom prst="rightArrow">
            <a:avLst/>
          </a:prstGeom>
          <a:solidFill>
            <a:srgbClr val="A01A1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A01A10"/>
              </a:solidFill>
            </a:endParaRPr>
          </a:p>
        </p:txBody>
      </p:sp>
      <p:sp>
        <p:nvSpPr>
          <p:cNvPr id="27" name="Pfeil: nach rechts 26">
            <a:extLst>
              <a:ext uri="{FF2B5EF4-FFF2-40B4-BE49-F238E27FC236}">
                <a16:creationId xmlns:a16="http://schemas.microsoft.com/office/drawing/2014/main" id="{DBB6B08C-47A9-49C5-96B9-9A91A89AB376}"/>
              </a:ext>
            </a:extLst>
          </p:cNvPr>
          <p:cNvSpPr/>
          <p:nvPr/>
        </p:nvSpPr>
        <p:spPr>
          <a:xfrm>
            <a:off x="1031062" y="4895298"/>
            <a:ext cx="224958" cy="247136"/>
          </a:xfrm>
          <a:prstGeom prst="rightArrow">
            <a:avLst/>
          </a:prstGeom>
          <a:solidFill>
            <a:srgbClr val="A01A1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A01A10"/>
              </a:solidFill>
            </a:endParaRPr>
          </a:p>
        </p:txBody>
      </p:sp>
      <p:sp>
        <p:nvSpPr>
          <p:cNvPr id="28" name="Pfeil: nach rechts 27">
            <a:extLst>
              <a:ext uri="{FF2B5EF4-FFF2-40B4-BE49-F238E27FC236}">
                <a16:creationId xmlns:a16="http://schemas.microsoft.com/office/drawing/2014/main" id="{D107CAE9-B42D-4E6B-BBB0-F752457A55FA}"/>
              </a:ext>
            </a:extLst>
          </p:cNvPr>
          <p:cNvSpPr/>
          <p:nvPr/>
        </p:nvSpPr>
        <p:spPr>
          <a:xfrm>
            <a:off x="1031062" y="3503765"/>
            <a:ext cx="224958" cy="247136"/>
          </a:xfrm>
          <a:prstGeom prst="rightArrow">
            <a:avLst/>
          </a:prstGeom>
          <a:solidFill>
            <a:srgbClr val="A01A1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A01A1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70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A6857B05-41AD-4B27-9BA2-0D9CBD5E6F45}"/>
              </a:ext>
            </a:extLst>
          </p:cNvPr>
          <p:cNvSpPr/>
          <p:nvPr/>
        </p:nvSpPr>
        <p:spPr>
          <a:xfrm>
            <a:off x="2936946" y="4079115"/>
            <a:ext cx="1685782" cy="316381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E3DB64B-809E-4D6A-9F7B-21FB96E69191}"/>
              </a:ext>
            </a:extLst>
          </p:cNvPr>
          <p:cNvSpPr txBox="1"/>
          <p:nvPr/>
        </p:nvSpPr>
        <p:spPr>
          <a:xfrm rot="16200000">
            <a:off x="1912734" y="4759499"/>
            <a:ext cx="3612140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de-DE" sz="2800" dirty="0">
                <a:ln w="3175">
                  <a:solidFill>
                    <a:schemeClr val="tx1"/>
                  </a:solidFill>
                </a:ln>
                <a:solidFill>
                  <a:srgbClr val="A01A1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</a:rPr>
              <a:t>Meine Verbindungen - Netzwerkkarte</a:t>
            </a:r>
            <a:endParaRPr lang="de-CH" sz="2800" dirty="0">
              <a:ln w="3175">
                <a:solidFill>
                  <a:schemeClr val="tx1"/>
                </a:solidFill>
              </a:ln>
              <a:solidFill>
                <a:srgbClr val="A01A1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84528E6-FB48-4749-BA73-1EAC29E0E982}"/>
              </a:ext>
            </a:extLst>
          </p:cNvPr>
          <p:cNvSpPr/>
          <p:nvPr/>
        </p:nvSpPr>
        <p:spPr>
          <a:xfrm>
            <a:off x="3289897" y="2467847"/>
            <a:ext cx="954108" cy="111950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D05AB60-B445-4454-B7E6-3C253009C67C}"/>
              </a:ext>
            </a:extLst>
          </p:cNvPr>
          <p:cNvSpPr/>
          <p:nvPr/>
        </p:nvSpPr>
        <p:spPr>
          <a:xfrm>
            <a:off x="1459313" y="5367583"/>
            <a:ext cx="954108" cy="121768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761DBF4-FCFE-444B-8987-935B13E4D9D2}"/>
              </a:ext>
            </a:extLst>
          </p:cNvPr>
          <p:cNvSpPr/>
          <p:nvPr/>
        </p:nvSpPr>
        <p:spPr>
          <a:xfrm>
            <a:off x="2090080" y="7237467"/>
            <a:ext cx="954108" cy="116283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9887DF1-8152-4A37-8275-A1D4968C86FC}"/>
              </a:ext>
            </a:extLst>
          </p:cNvPr>
          <p:cNvSpPr/>
          <p:nvPr/>
        </p:nvSpPr>
        <p:spPr>
          <a:xfrm>
            <a:off x="3718801" y="7764608"/>
            <a:ext cx="954108" cy="116283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A569956-AAB2-4F7C-ABC0-F5710D1FC505}"/>
              </a:ext>
            </a:extLst>
          </p:cNvPr>
          <p:cNvSpPr/>
          <p:nvPr/>
        </p:nvSpPr>
        <p:spPr>
          <a:xfrm>
            <a:off x="4927529" y="6585270"/>
            <a:ext cx="954108" cy="116283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25E7AC3-10D4-41C2-BC48-6D939431CA4C}"/>
              </a:ext>
            </a:extLst>
          </p:cNvPr>
          <p:cNvSpPr/>
          <p:nvPr/>
        </p:nvSpPr>
        <p:spPr>
          <a:xfrm>
            <a:off x="4661279" y="3250504"/>
            <a:ext cx="954108" cy="11628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17D3871-1185-46E5-AAF1-B5BFE278190F}"/>
              </a:ext>
            </a:extLst>
          </p:cNvPr>
          <p:cNvSpPr/>
          <p:nvPr/>
        </p:nvSpPr>
        <p:spPr>
          <a:xfrm>
            <a:off x="1772034" y="3497699"/>
            <a:ext cx="954108" cy="121768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C5B94E5-5247-4068-A41D-4EB532CE71E6}"/>
              </a:ext>
            </a:extLst>
          </p:cNvPr>
          <p:cNvSpPr/>
          <p:nvPr/>
        </p:nvSpPr>
        <p:spPr>
          <a:xfrm rot="163454">
            <a:off x="4098185" y="1394195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0FE93C1-320B-4851-87E1-E3C7B356788C}"/>
              </a:ext>
            </a:extLst>
          </p:cNvPr>
          <p:cNvSpPr/>
          <p:nvPr/>
        </p:nvSpPr>
        <p:spPr>
          <a:xfrm>
            <a:off x="4985986" y="1821942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8558873B-5E73-4D0E-BA51-3B634EE9B9D1}"/>
              </a:ext>
            </a:extLst>
          </p:cNvPr>
          <p:cNvSpPr/>
          <p:nvPr/>
        </p:nvSpPr>
        <p:spPr>
          <a:xfrm>
            <a:off x="5773690" y="1700494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36E2E4F3-3781-415C-A329-6BD05CC6F80F}"/>
              </a:ext>
            </a:extLst>
          </p:cNvPr>
          <p:cNvSpPr/>
          <p:nvPr/>
        </p:nvSpPr>
        <p:spPr>
          <a:xfrm>
            <a:off x="5884776" y="2701110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E87E6E8-D3AD-4BDB-97AA-2C0FB92E5A20}"/>
              </a:ext>
            </a:extLst>
          </p:cNvPr>
          <p:cNvSpPr/>
          <p:nvPr/>
        </p:nvSpPr>
        <p:spPr>
          <a:xfrm>
            <a:off x="5165673" y="4925826"/>
            <a:ext cx="954108" cy="11628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CC0F6BE3-F535-49A3-9C41-60E1AF987BBE}"/>
              </a:ext>
            </a:extLst>
          </p:cNvPr>
          <p:cNvSpPr/>
          <p:nvPr/>
        </p:nvSpPr>
        <p:spPr>
          <a:xfrm rot="190587">
            <a:off x="2711349" y="1481428"/>
            <a:ext cx="620287" cy="80502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295FD86-5596-4060-8F30-1B23582975A8}"/>
              </a:ext>
            </a:extLst>
          </p:cNvPr>
          <p:cNvSpPr/>
          <p:nvPr/>
        </p:nvSpPr>
        <p:spPr>
          <a:xfrm rot="160917">
            <a:off x="3388259" y="1102439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AFD4237D-1DD5-471D-8B65-C383BC36C2A1}"/>
              </a:ext>
            </a:extLst>
          </p:cNvPr>
          <p:cNvCxnSpPr>
            <a:endCxn id="5" idx="4"/>
          </p:cNvCxnSpPr>
          <p:nvPr/>
        </p:nvCxnSpPr>
        <p:spPr>
          <a:xfrm flipV="1">
            <a:off x="3766951" y="3587356"/>
            <a:ext cx="0" cy="491759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54D0A695-BBEA-490E-A8BB-B9F00AFE777D}"/>
              </a:ext>
            </a:extLst>
          </p:cNvPr>
          <p:cNvCxnSpPr>
            <a:cxnSpLocks/>
          </p:cNvCxnSpPr>
          <p:nvPr/>
        </p:nvCxnSpPr>
        <p:spPr>
          <a:xfrm flipV="1">
            <a:off x="4379889" y="4149581"/>
            <a:ext cx="352802" cy="392866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A826D4A5-465B-4BA3-892C-9EB198842324}"/>
              </a:ext>
            </a:extLst>
          </p:cNvPr>
          <p:cNvCxnSpPr>
            <a:cxnSpLocks/>
            <a:endCxn id="32" idx="2"/>
          </p:cNvCxnSpPr>
          <p:nvPr/>
        </p:nvCxnSpPr>
        <p:spPr>
          <a:xfrm flipV="1">
            <a:off x="4622728" y="5507242"/>
            <a:ext cx="542945" cy="38152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7B374F99-0486-4749-9157-1D4CD4B4D760}"/>
              </a:ext>
            </a:extLst>
          </p:cNvPr>
          <p:cNvCxnSpPr>
            <a:cxnSpLocks/>
            <a:stCxn id="3" idx="5"/>
            <a:endCxn id="21" idx="2"/>
          </p:cNvCxnSpPr>
          <p:nvPr/>
        </p:nvCxnSpPr>
        <p:spPr>
          <a:xfrm>
            <a:off x="4375851" y="6779600"/>
            <a:ext cx="551678" cy="387086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D119EBBF-F17E-4075-A328-4F0B20EC039F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4031673" y="7166686"/>
            <a:ext cx="164182" cy="597922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7D8B106B-01E3-48A1-A086-2526B4F5A9A8}"/>
              </a:ext>
            </a:extLst>
          </p:cNvPr>
          <p:cNvCxnSpPr>
            <a:stCxn id="19" idx="7"/>
            <a:endCxn id="3" idx="3"/>
          </p:cNvCxnSpPr>
          <p:nvPr/>
        </p:nvCxnSpPr>
        <p:spPr>
          <a:xfrm flipV="1">
            <a:off x="2904462" y="6779600"/>
            <a:ext cx="279361" cy="628160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1B6B3199-E7DE-45D5-BACE-6F717A97F226}"/>
              </a:ext>
            </a:extLst>
          </p:cNvPr>
          <p:cNvCxnSpPr>
            <a:stCxn id="18" idx="6"/>
            <a:endCxn id="3" idx="2"/>
          </p:cNvCxnSpPr>
          <p:nvPr/>
        </p:nvCxnSpPr>
        <p:spPr>
          <a:xfrm flipV="1">
            <a:off x="2413421" y="5661023"/>
            <a:ext cx="523525" cy="315404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>
            <a:extLst>
              <a:ext uri="{FF2B5EF4-FFF2-40B4-BE49-F238E27FC236}">
                <a16:creationId xmlns:a16="http://schemas.microsoft.com/office/drawing/2014/main" id="{E78DC1B5-581F-42A3-BB51-B72931943CAA}"/>
              </a:ext>
            </a:extLst>
          </p:cNvPr>
          <p:cNvCxnSpPr>
            <a:cxnSpLocks/>
            <a:stCxn id="24" idx="6"/>
          </p:cNvCxnSpPr>
          <p:nvPr/>
        </p:nvCxnSpPr>
        <p:spPr>
          <a:xfrm>
            <a:off x="2726142" y="4106543"/>
            <a:ext cx="457681" cy="435904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Ellipse 63">
            <a:extLst>
              <a:ext uri="{FF2B5EF4-FFF2-40B4-BE49-F238E27FC236}">
                <a16:creationId xmlns:a16="http://schemas.microsoft.com/office/drawing/2014/main" id="{15155236-D434-4458-95E4-5C33AB3FBF2F}"/>
              </a:ext>
            </a:extLst>
          </p:cNvPr>
          <p:cNvSpPr/>
          <p:nvPr/>
        </p:nvSpPr>
        <p:spPr>
          <a:xfrm>
            <a:off x="6145067" y="3876142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FEC71D4A-BD3E-4DEF-8417-13677DA31815}"/>
              </a:ext>
            </a:extLst>
          </p:cNvPr>
          <p:cNvSpPr/>
          <p:nvPr/>
        </p:nvSpPr>
        <p:spPr>
          <a:xfrm>
            <a:off x="6649461" y="4603084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C918137F-69D3-41F5-A887-B94D8F35C97E}"/>
              </a:ext>
            </a:extLst>
          </p:cNvPr>
          <p:cNvSpPr/>
          <p:nvPr/>
        </p:nvSpPr>
        <p:spPr>
          <a:xfrm>
            <a:off x="6562279" y="5545394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96AFBD42-A380-4E9A-981E-AF02F7CBD684}"/>
              </a:ext>
            </a:extLst>
          </p:cNvPr>
          <p:cNvSpPr/>
          <p:nvPr/>
        </p:nvSpPr>
        <p:spPr>
          <a:xfrm>
            <a:off x="6339317" y="6585270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BBB113B2-0D60-4147-A799-C5AD2F5DA0FE}"/>
              </a:ext>
            </a:extLst>
          </p:cNvPr>
          <p:cNvSpPr/>
          <p:nvPr/>
        </p:nvSpPr>
        <p:spPr>
          <a:xfrm>
            <a:off x="6400802" y="7561053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EF95C8E7-B92F-4AC1-8C40-9DFBC953C9EE}"/>
              </a:ext>
            </a:extLst>
          </p:cNvPr>
          <p:cNvSpPr/>
          <p:nvPr/>
        </p:nvSpPr>
        <p:spPr>
          <a:xfrm>
            <a:off x="5621169" y="7948733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14D303AE-7E51-49BC-8FF7-C600EBE95020}"/>
              </a:ext>
            </a:extLst>
          </p:cNvPr>
          <p:cNvSpPr/>
          <p:nvPr/>
        </p:nvSpPr>
        <p:spPr>
          <a:xfrm>
            <a:off x="4784296" y="8787977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158379A3-4AB6-41E5-B348-2B761D497CF8}"/>
              </a:ext>
            </a:extLst>
          </p:cNvPr>
          <p:cNvSpPr/>
          <p:nvPr/>
        </p:nvSpPr>
        <p:spPr>
          <a:xfrm>
            <a:off x="4111899" y="9345949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39580921-5254-4D60-8C65-049851648DD1}"/>
              </a:ext>
            </a:extLst>
          </p:cNvPr>
          <p:cNvSpPr/>
          <p:nvPr/>
        </p:nvSpPr>
        <p:spPr>
          <a:xfrm>
            <a:off x="3399859" y="9065557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CE3E9C91-E5BF-4468-91DA-9943569A15F0}"/>
              </a:ext>
            </a:extLst>
          </p:cNvPr>
          <p:cNvSpPr/>
          <p:nvPr/>
        </p:nvSpPr>
        <p:spPr>
          <a:xfrm>
            <a:off x="2319145" y="8841729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FEEB5F2C-582C-424B-B93A-7386D514F460}"/>
              </a:ext>
            </a:extLst>
          </p:cNvPr>
          <p:cNvSpPr/>
          <p:nvPr/>
        </p:nvSpPr>
        <p:spPr>
          <a:xfrm>
            <a:off x="1607105" y="8568427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CC7E8FA2-2AB3-4A75-ABD2-830F83E625F4}"/>
              </a:ext>
            </a:extLst>
          </p:cNvPr>
          <p:cNvSpPr/>
          <p:nvPr/>
        </p:nvSpPr>
        <p:spPr>
          <a:xfrm>
            <a:off x="1203710" y="7717540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CE89F6DF-A6B5-4F39-84B1-8700750FCC99}"/>
              </a:ext>
            </a:extLst>
          </p:cNvPr>
          <p:cNvSpPr/>
          <p:nvPr/>
        </p:nvSpPr>
        <p:spPr>
          <a:xfrm>
            <a:off x="655427" y="6585270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6DA69A85-95B2-44BC-A762-53233723AE1A}"/>
              </a:ext>
            </a:extLst>
          </p:cNvPr>
          <p:cNvSpPr/>
          <p:nvPr/>
        </p:nvSpPr>
        <p:spPr>
          <a:xfrm>
            <a:off x="355062" y="5622864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0311289D-6A68-4CE9-9488-C95E9101BF48}"/>
              </a:ext>
            </a:extLst>
          </p:cNvPr>
          <p:cNvSpPr/>
          <p:nvPr/>
        </p:nvSpPr>
        <p:spPr>
          <a:xfrm>
            <a:off x="643578" y="4727698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57918273-E559-47C9-A5D7-BD998D654014}"/>
              </a:ext>
            </a:extLst>
          </p:cNvPr>
          <p:cNvSpPr/>
          <p:nvPr/>
        </p:nvSpPr>
        <p:spPr>
          <a:xfrm>
            <a:off x="827521" y="3526100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79598FF4-7172-496F-AC6B-B0158C9DC973}"/>
              </a:ext>
            </a:extLst>
          </p:cNvPr>
          <p:cNvSpPr/>
          <p:nvPr/>
        </p:nvSpPr>
        <p:spPr>
          <a:xfrm>
            <a:off x="1050017" y="2631117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56875A72-FAD5-496B-93BB-2AE51025B464}"/>
              </a:ext>
            </a:extLst>
          </p:cNvPr>
          <p:cNvSpPr/>
          <p:nvPr/>
        </p:nvSpPr>
        <p:spPr>
          <a:xfrm>
            <a:off x="1772034" y="2377720"/>
            <a:ext cx="620287" cy="8392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FB60D9C1-6BFC-4E41-AD3B-A332F86834B7}"/>
              </a:ext>
            </a:extLst>
          </p:cNvPr>
          <p:cNvSpPr/>
          <p:nvPr/>
        </p:nvSpPr>
        <p:spPr>
          <a:xfrm>
            <a:off x="905296" y="1558950"/>
            <a:ext cx="377141" cy="48464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E2AE0E0-E56E-423C-B281-5D1414F880E0}"/>
              </a:ext>
            </a:extLst>
          </p:cNvPr>
          <p:cNvSpPr txBox="1"/>
          <p:nvPr/>
        </p:nvSpPr>
        <p:spPr>
          <a:xfrm rot="16200000">
            <a:off x="878189" y="117993"/>
            <a:ext cx="14045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Gabriola" panose="04040605051002020D02" pitchFamily="82" charset="0"/>
              </a:rPr>
              <a:t>= Personen</a:t>
            </a:r>
          </a:p>
          <a:p>
            <a:endParaRPr lang="de-DE" dirty="0">
              <a:latin typeface="Gabriola" panose="04040605051002020D02" pitchFamily="82" charset="0"/>
            </a:endParaRPr>
          </a:p>
          <a:p>
            <a:r>
              <a:rPr lang="de-DE" dirty="0">
                <a:latin typeface="Gabriola" panose="04040605051002020D02" pitchFamily="82" charset="0"/>
              </a:rPr>
              <a:t>= Dinge, welche die Person interessieren</a:t>
            </a:r>
            <a:endParaRPr lang="de-CH" dirty="0">
              <a:latin typeface="Gabriola" panose="04040605051002020D02" pitchFamily="8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8FBB204-3E17-43FF-A633-1D81D8AD86E3}"/>
              </a:ext>
            </a:extLst>
          </p:cNvPr>
          <p:cNvSpPr txBox="1"/>
          <p:nvPr/>
        </p:nvSpPr>
        <p:spPr>
          <a:xfrm rot="16200000">
            <a:off x="-615737" y="573310"/>
            <a:ext cx="2478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Gabriola" panose="04040605051002020D02" pitchFamily="82" charset="0"/>
              </a:rPr>
              <a:t>Zum eintragen:</a:t>
            </a:r>
            <a:endParaRPr lang="de-CH" sz="2400" b="1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FC5F43EB-E021-4BCF-B9B2-4754549E1D4C}"/>
              </a:ext>
            </a:extLst>
          </p:cNvPr>
          <p:cNvSpPr/>
          <p:nvPr/>
        </p:nvSpPr>
        <p:spPr>
          <a:xfrm>
            <a:off x="1420267" y="1556859"/>
            <a:ext cx="377141" cy="4846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01A1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E5C9121A-FD3E-46A2-8AB6-A59CE74A8A16}"/>
              </a:ext>
            </a:extLst>
          </p:cNvPr>
          <p:cNvCxnSpPr>
            <a:cxnSpLocks/>
          </p:cNvCxnSpPr>
          <p:nvPr/>
        </p:nvCxnSpPr>
        <p:spPr>
          <a:xfrm>
            <a:off x="3232239" y="2165538"/>
            <a:ext cx="204934" cy="451524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A469ED04-55BF-4665-BD97-09664EF450F8}"/>
              </a:ext>
            </a:extLst>
          </p:cNvPr>
          <p:cNvCxnSpPr>
            <a:cxnSpLocks/>
            <a:stCxn id="34" idx="4"/>
          </p:cNvCxnSpPr>
          <p:nvPr/>
        </p:nvCxnSpPr>
        <p:spPr>
          <a:xfrm>
            <a:off x="3678768" y="1941223"/>
            <a:ext cx="30460" cy="525379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0A66AAE1-C5C7-4038-B986-365195936A5A}"/>
              </a:ext>
            </a:extLst>
          </p:cNvPr>
          <p:cNvCxnSpPr>
            <a:cxnSpLocks/>
            <a:stCxn id="7" idx="3"/>
            <a:endCxn id="5" idx="7"/>
          </p:cNvCxnSpPr>
          <p:nvPr/>
        </p:nvCxnSpPr>
        <p:spPr>
          <a:xfrm flipH="1">
            <a:off x="4104279" y="2099776"/>
            <a:ext cx="70890" cy="532019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8B037B12-AA96-4455-BBB0-2E2F7559405B}"/>
              </a:ext>
            </a:extLst>
          </p:cNvPr>
          <p:cNvCxnSpPr>
            <a:cxnSpLocks/>
            <a:stCxn id="31" idx="3"/>
          </p:cNvCxnSpPr>
          <p:nvPr/>
        </p:nvCxnSpPr>
        <p:spPr>
          <a:xfrm flipH="1">
            <a:off x="5606273" y="3417450"/>
            <a:ext cx="369342" cy="246534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2076353D-2A1B-4CB1-9918-CD76830D4CA3}"/>
              </a:ext>
            </a:extLst>
          </p:cNvPr>
          <p:cNvCxnSpPr>
            <a:cxnSpLocks/>
            <a:stCxn id="29" idx="4"/>
          </p:cNvCxnSpPr>
          <p:nvPr/>
        </p:nvCxnSpPr>
        <p:spPr>
          <a:xfrm flipH="1">
            <a:off x="5196906" y="2661186"/>
            <a:ext cx="99224" cy="592177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D872F01E-A3AB-46B4-A78F-343756859F2F}"/>
              </a:ext>
            </a:extLst>
          </p:cNvPr>
          <p:cNvCxnSpPr>
            <a:cxnSpLocks/>
            <a:stCxn id="64" idx="3"/>
          </p:cNvCxnSpPr>
          <p:nvPr/>
        </p:nvCxnSpPr>
        <p:spPr>
          <a:xfrm flipH="1">
            <a:off x="5941066" y="4592482"/>
            <a:ext cx="294840" cy="458790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03265BD4-AFDD-4ECE-8C32-5DB2ED6951C3}"/>
              </a:ext>
            </a:extLst>
          </p:cNvPr>
          <p:cNvCxnSpPr>
            <a:cxnSpLocks/>
            <a:stCxn id="83" idx="4"/>
          </p:cNvCxnSpPr>
          <p:nvPr/>
        </p:nvCxnSpPr>
        <p:spPr>
          <a:xfrm>
            <a:off x="2082178" y="3216964"/>
            <a:ext cx="166910" cy="277564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1962C6B0-FB6E-4312-B61F-8920A53BC768}"/>
              </a:ext>
            </a:extLst>
          </p:cNvPr>
          <p:cNvCxnSpPr>
            <a:cxnSpLocks/>
            <a:stCxn id="30" idx="3"/>
          </p:cNvCxnSpPr>
          <p:nvPr/>
        </p:nvCxnSpPr>
        <p:spPr>
          <a:xfrm flipH="1">
            <a:off x="5463501" y="2416834"/>
            <a:ext cx="401028" cy="990052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8990FE89-996A-4459-B054-64B65457EA62}"/>
              </a:ext>
            </a:extLst>
          </p:cNvPr>
          <p:cNvCxnSpPr>
            <a:cxnSpLocks/>
          </p:cNvCxnSpPr>
          <p:nvPr/>
        </p:nvCxnSpPr>
        <p:spPr>
          <a:xfrm>
            <a:off x="1174004" y="5438961"/>
            <a:ext cx="372052" cy="182996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0C34F15A-4B35-4227-A4FB-733DCD4C13B0}"/>
              </a:ext>
            </a:extLst>
          </p:cNvPr>
          <p:cNvCxnSpPr>
            <a:cxnSpLocks/>
            <a:stCxn id="81" idx="6"/>
          </p:cNvCxnSpPr>
          <p:nvPr/>
        </p:nvCxnSpPr>
        <p:spPr>
          <a:xfrm>
            <a:off x="1447808" y="3945722"/>
            <a:ext cx="324963" cy="137057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4434A4EA-5738-471A-AA6C-764BE7D68E87}"/>
              </a:ext>
            </a:extLst>
          </p:cNvPr>
          <p:cNvCxnSpPr>
            <a:cxnSpLocks/>
            <a:stCxn id="82" idx="5"/>
          </p:cNvCxnSpPr>
          <p:nvPr/>
        </p:nvCxnSpPr>
        <p:spPr>
          <a:xfrm>
            <a:off x="1579465" y="3347457"/>
            <a:ext cx="312339" cy="372833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4B3FA053-9D94-43F0-A81E-40DB445584C7}"/>
              </a:ext>
            </a:extLst>
          </p:cNvPr>
          <p:cNvCxnSpPr>
            <a:cxnSpLocks/>
            <a:stCxn id="79" idx="6"/>
          </p:cNvCxnSpPr>
          <p:nvPr/>
        </p:nvCxnSpPr>
        <p:spPr>
          <a:xfrm flipV="1">
            <a:off x="975349" y="5957100"/>
            <a:ext cx="485959" cy="85386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2EA551C5-BDDB-439D-B6FE-A953DC6429BC}"/>
              </a:ext>
            </a:extLst>
          </p:cNvPr>
          <p:cNvCxnSpPr>
            <a:cxnSpLocks/>
            <a:stCxn id="78" idx="7"/>
          </p:cNvCxnSpPr>
          <p:nvPr/>
        </p:nvCxnSpPr>
        <p:spPr>
          <a:xfrm flipV="1">
            <a:off x="1184875" y="6421180"/>
            <a:ext cx="420027" cy="286994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r Verbinder 88">
            <a:extLst>
              <a:ext uri="{FF2B5EF4-FFF2-40B4-BE49-F238E27FC236}">
                <a16:creationId xmlns:a16="http://schemas.microsoft.com/office/drawing/2014/main" id="{E77C3104-544A-4B19-854D-9DA700E2277F}"/>
              </a:ext>
            </a:extLst>
          </p:cNvPr>
          <p:cNvCxnSpPr>
            <a:cxnSpLocks/>
            <a:endCxn id="65" idx="2"/>
          </p:cNvCxnSpPr>
          <p:nvPr/>
        </p:nvCxnSpPr>
        <p:spPr>
          <a:xfrm flipV="1">
            <a:off x="6097934" y="5022706"/>
            <a:ext cx="551527" cy="301540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r Verbinder 89">
            <a:extLst>
              <a:ext uri="{FF2B5EF4-FFF2-40B4-BE49-F238E27FC236}">
                <a16:creationId xmlns:a16="http://schemas.microsoft.com/office/drawing/2014/main" id="{BD186F6C-9F16-4727-AE91-96FC0599D208}"/>
              </a:ext>
            </a:extLst>
          </p:cNvPr>
          <p:cNvCxnSpPr>
            <a:cxnSpLocks/>
            <a:endCxn id="68" idx="2"/>
          </p:cNvCxnSpPr>
          <p:nvPr/>
        </p:nvCxnSpPr>
        <p:spPr>
          <a:xfrm>
            <a:off x="6087850" y="5745238"/>
            <a:ext cx="474429" cy="219778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r Verbinder 90">
            <a:extLst>
              <a:ext uri="{FF2B5EF4-FFF2-40B4-BE49-F238E27FC236}">
                <a16:creationId xmlns:a16="http://schemas.microsoft.com/office/drawing/2014/main" id="{EDDA8E4E-E540-4E6A-88C7-FE04023C63EC}"/>
              </a:ext>
            </a:extLst>
          </p:cNvPr>
          <p:cNvCxnSpPr>
            <a:cxnSpLocks/>
            <a:endCxn id="71" idx="0"/>
          </p:cNvCxnSpPr>
          <p:nvPr/>
        </p:nvCxnSpPr>
        <p:spPr>
          <a:xfrm>
            <a:off x="5587664" y="7702163"/>
            <a:ext cx="343649" cy="246570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r Verbinder 91">
            <a:extLst>
              <a:ext uri="{FF2B5EF4-FFF2-40B4-BE49-F238E27FC236}">
                <a16:creationId xmlns:a16="http://schemas.microsoft.com/office/drawing/2014/main" id="{7B23A1E7-DC02-492C-A85F-50E9BF2267CB}"/>
              </a:ext>
            </a:extLst>
          </p:cNvPr>
          <p:cNvCxnSpPr>
            <a:cxnSpLocks/>
            <a:endCxn id="70" idx="1"/>
          </p:cNvCxnSpPr>
          <p:nvPr/>
        </p:nvCxnSpPr>
        <p:spPr>
          <a:xfrm>
            <a:off x="5814386" y="7474094"/>
            <a:ext cx="677255" cy="209863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r Verbinder 92">
            <a:extLst>
              <a:ext uri="{FF2B5EF4-FFF2-40B4-BE49-F238E27FC236}">
                <a16:creationId xmlns:a16="http://schemas.microsoft.com/office/drawing/2014/main" id="{EED9E185-91B9-4C8F-B1D6-06474CBE80D1}"/>
              </a:ext>
            </a:extLst>
          </p:cNvPr>
          <p:cNvCxnSpPr>
            <a:cxnSpLocks/>
            <a:endCxn id="69" idx="2"/>
          </p:cNvCxnSpPr>
          <p:nvPr/>
        </p:nvCxnSpPr>
        <p:spPr>
          <a:xfrm flipV="1">
            <a:off x="5874806" y="7004892"/>
            <a:ext cx="464511" cy="49580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r Verbinder 93">
            <a:extLst>
              <a:ext uri="{FF2B5EF4-FFF2-40B4-BE49-F238E27FC236}">
                <a16:creationId xmlns:a16="http://schemas.microsoft.com/office/drawing/2014/main" id="{E9249408-8455-4E8C-9907-C6BEF87BE963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2603366" y="8408374"/>
            <a:ext cx="25923" cy="433355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r Verbinder 94">
            <a:extLst>
              <a:ext uri="{FF2B5EF4-FFF2-40B4-BE49-F238E27FC236}">
                <a16:creationId xmlns:a16="http://schemas.microsoft.com/office/drawing/2014/main" id="{696DA82D-91FA-4F30-B826-16B92DAACF54}"/>
              </a:ext>
            </a:extLst>
          </p:cNvPr>
          <p:cNvCxnSpPr>
            <a:cxnSpLocks/>
            <a:stCxn id="77" idx="6"/>
          </p:cNvCxnSpPr>
          <p:nvPr/>
        </p:nvCxnSpPr>
        <p:spPr>
          <a:xfrm flipV="1">
            <a:off x="1823997" y="8018954"/>
            <a:ext cx="292763" cy="118208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r Verbinder 95">
            <a:extLst>
              <a:ext uri="{FF2B5EF4-FFF2-40B4-BE49-F238E27FC236}">
                <a16:creationId xmlns:a16="http://schemas.microsoft.com/office/drawing/2014/main" id="{58DD98FB-31ED-4D15-BC78-C226CCF5CF25}"/>
              </a:ext>
            </a:extLst>
          </p:cNvPr>
          <p:cNvCxnSpPr>
            <a:cxnSpLocks/>
            <a:stCxn id="76" idx="7"/>
          </p:cNvCxnSpPr>
          <p:nvPr/>
        </p:nvCxnSpPr>
        <p:spPr>
          <a:xfrm flipV="1">
            <a:off x="2136553" y="8320159"/>
            <a:ext cx="181186" cy="371172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r Verbinder 96">
            <a:extLst>
              <a:ext uri="{FF2B5EF4-FFF2-40B4-BE49-F238E27FC236}">
                <a16:creationId xmlns:a16="http://schemas.microsoft.com/office/drawing/2014/main" id="{739989FD-D9E6-4804-8B14-2B97C41163BC}"/>
              </a:ext>
            </a:extLst>
          </p:cNvPr>
          <p:cNvCxnSpPr>
            <a:cxnSpLocks/>
            <a:endCxn id="74" idx="0"/>
          </p:cNvCxnSpPr>
          <p:nvPr/>
        </p:nvCxnSpPr>
        <p:spPr>
          <a:xfrm flipH="1">
            <a:off x="3710003" y="8818722"/>
            <a:ext cx="212428" cy="246835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749DB74C-213D-4045-8BBC-0C7637345DB3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4289915" y="8912594"/>
            <a:ext cx="132128" cy="433355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0E3BB009-2A8A-414D-B5F3-EE7137E2FC31}"/>
              </a:ext>
            </a:extLst>
          </p:cNvPr>
          <p:cNvCxnSpPr>
            <a:cxnSpLocks/>
            <a:stCxn id="20" idx="5"/>
            <a:endCxn id="72" idx="1"/>
          </p:cNvCxnSpPr>
          <p:nvPr/>
        </p:nvCxnSpPr>
        <p:spPr>
          <a:xfrm>
            <a:off x="4533183" y="8757146"/>
            <a:ext cx="341952" cy="153735"/>
          </a:xfrm>
          <a:prstGeom prst="line">
            <a:avLst/>
          </a:prstGeom>
          <a:ln w="19050">
            <a:solidFill>
              <a:srgbClr val="A01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216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130</Words>
  <Application>Microsoft Office PowerPoint</Application>
  <PresentationFormat>Benutzerdefiniert</PresentationFormat>
  <Paragraphs>14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9" baseType="lpstr">
      <vt:lpstr>Agency FB</vt:lpstr>
      <vt:lpstr>Arial</vt:lpstr>
      <vt:lpstr>Calibri</vt:lpstr>
      <vt:lpstr>Calibri Light</vt:lpstr>
      <vt:lpstr>Gabriola</vt:lpstr>
      <vt:lpstr>Monotype Corsiva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Marla Kirschner</dc:creator>
  <cp:lastModifiedBy>Michael Kirschner</cp:lastModifiedBy>
  <cp:revision>76</cp:revision>
  <dcterms:created xsi:type="dcterms:W3CDTF">2021-06-01T14:37:59Z</dcterms:created>
  <dcterms:modified xsi:type="dcterms:W3CDTF">2021-06-30T14:27:11Z</dcterms:modified>
</cp:coreProperties>
</file>