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1A10"/>
    <a:srgbClr val="640064"/>
    <a:srgbClr val="E5B1E1"/>
    <a:srgbClr val="D078E2"/>
    <a:srgbClr val="990099"/>
    <a:srgbClr val="D482E4"/>
    <a:srgbClr val="4DCF6F"/>
    <a:srgbClr val="2CCA30"/>
    <a:srgbClr val="BB2CC6"/>
    <a:srgbClr val="2A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25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7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1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6" indent="0" algn="ctr">
              <a:buNone/>
              <a:defRPr sz="1653"/>
            </a:lvl2pPr>
            <a:lvl3pPr marL="755973" indent="0" algn="ctr">
              <a:buNone/>
              <a:defRPr sz="1488"/>
            </a:lvl3pPr>
            <a:lvl4pPr marL="1133960" indent="0" algn="ctr">
              <a:buNone/>
              <a:defRPr sz="1322"/>
            </a:lvl4pPr>
            <a:lvl5pPr marL="1511948" indent="0" algn="ctr">
              <a:buNone/>
              <a:defRPr sz="1322"/>
            </a:lvl5pPr>
            <a:lvl6pPr marL="1889933" indent="0" algn="ctr">
              <a:buNone/>
              <a:defRPr sz="1322"/>
            </a:lvl6pPr>
            <a:lvl7pPr marL="2267921" indent="0" algn="ctr">
              <a:buNone/>
              <a:defRPr sz="1322"/>
            </a:lvl7pPr>
            <a:lvl8pPr marL="2645908" indent="0" algn="ctr">
              <a:buNone/>
              <a:defRPr sz="1322"/>
            </a:lvl8pPr>
            <a:lvl9pPr marL="3023894" indent="0" algn="ctr">
              <a:buNone/>
              <a:defRPr sz="132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45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2" y="2665533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2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6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7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94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933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792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590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3894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6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570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1"/>
            <a:ext cx="3198096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3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7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3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374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06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0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11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6" indent="0">
              <a:buNone/>
              <a:defRPr sz="2315"/>
            </a:lvl2pPr>
            <a:lvl3pPr marL="755973" indent="0">
              <a:buNone/>
              <a:defRPr sz="1984"/>
            </a:lvl3pPr>
            <a:lvl4pPr marL="1133960" indent="0">
              <a:buNone/>
              <a:defRPr sz="1653"/>
            </a:lvl4pPr>
            <a:lvl5pPr marL="1511948" indent="0">
              <a:buNone/>
              <a:defRPr sz="1653"/>
            </a:lvl5pPr>
            <a:lvl6pPr marL="1889933" indent="0">
              <a:buNone/>
              <a:defRPr sz="1653"/>
            </a:lvl6pPr>
            <a:lvl7pPr marL="2267921" indent="0">
              <a:buNone/>
              <a:defRPr sz="1653"/>
            </a:lvl7pPr>
            <a:lvl8pPr marL="2645908" indent="0">
              <a:buNone/>
              <a:defRPr sz="1653"/>
            </a:lvl8pPr>
            <a:lvl9pPr marL="3023894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93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29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80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B8EA-05D9-41E9-A7F7-9FB64F16F3EF}" type="datetimeFigureOut">
              <a:rPr lang="de-CH" smtClean="0"/>
              <a:t>11.06.2021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940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7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4" indent="-188994" algn="l" defTabSz="75597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8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67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5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4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2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91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901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8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6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7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6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4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3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921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90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94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DDCB710-A53D-4D39-8AC9-3B5AB7DFE729}"/>
              </a:ext>
            </a:extLst>
          </p:cNvPr>
          <p:cNvSpPr/>
          <p:nvPr/>
        </p:nvSpPr>
        <p:spPr>
          <a:xfrm rot="920190">
            <a:off x="4706569" y="472658"/>
            <a:ext cx="2238494" cy="2838402"/>
          </a:xfrm>
          <a:prstGeom prst="round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433E150-62FF-410B-BC32-FEEA55F10AC1}"/>
              </a:ext>
            </a:extLst>
          </p:cNvPr>
          <p:cNvSpPr txBox="1"/>
          <p:nvPr/>
        </p:nvSpPr>
        <p:spPr>
          <a:xfrm rot="948452">
            <a:off x="5295986" y="1506498"/>
            <a:ext cx="1274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Bradley Hand ITC" panose="03070402050302030203" pitchFamily="66" charset="0"/>
              </a:rPr>
              <a:t>Platz für ein Foto</a:t>
            </a:r>
            <a:endParaRPr lang="de-CH" sz="2000" b="1" dirty="0">
              <a:latin typeface="Bradley Hand ITC" panose="03070402050302030203" pitchFamily="66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EF8E31-9B16-48CE-9578-24D84586E05C}"/>
              </a:ext>
            </a:extLst>
          </p:cNvPr>
          <p:cNvSpPr txBox="1"/>
          <p:nvPr/>
        </p:nvSpPr>
        <p:spPr>
          <a:xfrm>
            <a:off x="624840" y="800101"/>
            <a:ext cx="3421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Bradley Hand ITC" panose="03070402050302030203" pitchFamily="66" charset="0"/>
              </a:rPr>
              <a:t>Name: </a:t>
            </a:r>
            <a:endParaRPr lang="de-CH" sz="2000" b="1" dirty="0">
              <a:latin typeface="Bradley Hand ITC" panose="03070402050302030203" pitchFamily="66" charset="0"/>
            </a:endParaRP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0E1D6374-373F-4551-AF0E-07D1C34BA628}"/>
              </a:ext>
            </a:extLst>
          </p:cNvPr>
          <p:cNvCxnSpPr>
            <a:cxnSpLocks/>
          </p:cNvCxnSpPr>
          <p:nvPr/>
        </p:nvCxnSpPr>
        <p:spPr>
          <a:xfrm>
            <a:off x="1451611" y="1075954"/>
            <a:ext cx="2812210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35AB5C5F-7BD3-46A6-A097-B076749F6837}"/>
              </a:ext>
            </a:extLst>
          </p:cNvPr>
          <p:cNvSpPr/>
          <p:nvPr/>
        </p:nvSpPr>
        <p:spPr>
          <a:xfrm>
            <a:off x="350882" y="2052360"/>
            <a:ext cx="4162007" cy="376932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BCE897D-3142-4792-B21C-2C745E9902A9}"/>
              </a:ext>
            </a:extLst>
          </p:cNvPr>
          <p:cNvSpPr/>
          <p:nvPr/>
        </p:nvSpPr>
        <p:spPr>
          <a:xfrm>
            <a:off x="2903978" y="4317487"/>
            <a:ext cx="4248366" cy="400156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DE83F66-D339-43D9-9144-E4B1573CD499}"/>
              </a:ext>
            </a:extLst>
          </p:cNvPr>
          <p:cNvSpPr/>
          <p:nvPr/>
        </p:nvSpPr>
        <p:spPr>
          <a:xfrm>
            <a:off x="473324" y="6222327"/>
            <a:ext cx="4423034" cy="410372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Flussdiagramm: Lochstreifen 17">
            <a:extLst>
              <a:ext uri="{FF2B5EF4-FFF2-40B4-BE49-F238E27FC236}">
                <a16:creationId xmlns:a16="http://schemas.microsoft.com/office/drawing/2014/main" id="{EED5E74E-88A5-4BDB-B1CF-A4DDDCD230BC}"/>
              </a:ext>
            </a:extLst>
          </p:cNvPr>
          <p:cNvSpPr/>
          <p:nvPr/>
        </p:nvSpPr>
        <p:spPr>
          <a:xfrm rot="245643">
            <a:off x="1064078" y="1590004"/>
            <a:ext cx="2954387" cy="1064946"/>
          </a:xfrm>
          <a:prstGeom prst="flowChartPunchedTap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B13BF23-ED0F-45E5-A457-F00E602F55F1}"/>
              </a:ext>
            </a:extLst>
          </p:cNvPr>
          <p:cNvSpPr txBox="1"/>
          <p:nvPr/>
        </p:nvSpPr>
        <p:spPr>
          <a:xfrm>
            <a:off x="1105863" y="1903207"/>
            <a:ext cx="3157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Bradley Hand ITC" panose="03070402050302030203" pitchFamily="66" charset="0"/>
              </a:rPr>
              <a:t>Was mir wichtig ist:</a:t>
            </a:r>
            <a:endParaRPr lang="de-CH" sz="2400" b="1" dirty="0">
              <a:latin typeface="Bradley Hand ITC" panose="03070402050302030203" pitchFamily="66" charset="0"/>
            </a:endParaRPr>
          </a:p>
        </p:txBody>
      </p:sp>
      <p:sp>
        <p:nvSpPr>
          <p:cNvPr id="19" name="Flussdiagramm: Lochstreifen 18">
            <a:extLst>
              <a:ext uri="{FF2B5EF4-FFF2-40B4-BE49-F238E27FC236}">
                <a16:creationId xmlns:a16="http://schemas.microsoft.com/office/drawing/2014/main" id="{758683F0-63AB-4595-9AC0-51F289C74FCC}"/>
              </a:ext>
            </a:extLst>
          </p:cNvPr>
          <p:cNvSpPr/>
          <p:nvPr/>
        </p:nvSpPr>
        <p:spPr>
          <a:xfrm rot="1222122">
            <a:off x="4486932" y="3816441"/>
            <a:ext cx="2742310" cy="1205387"/>
          </a:xfrm>
          <a:prstGeom prst="flowChartPunchedTap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332183A-8672-403B-88A9-A8C7DB23DF18}"/>
              </a:ext>
            </a:extLst>
          </p:cNvPr>
          <p:cNvSpPr txBox="1"/>
          <p:nvPr/>
        </p:nvSpPr>
        <p:spPr>
          <a:xfrm rot="772085">
            <a:off x="4704722" y="4039750"/>
            <a:ext cx="2588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Bradley Hand ITC" panose="03070402050302030203" pitchFamily="66" charset="0"/>
              </a:rPr>
              <a:t>Was andere an mir mögen:</a:t>
            </a:r>
            <a:endParaRPr lang="de-CH" sz="2400" b="1" dirty="0">
              <a:latin typeface="Bradley Hand ITC" panose="03070402050302030203" pitchFamily="66" charset="0"/>
            </a:endParaRPr>
          </a:p>
        </p:txBody>
      </p:sp>
      <p:sp>
        <p:nvSpPr>
          <p:cNvPr id="20" name="Flussdiagramm: Lochstreifen 19">
            <a:extLst>
              <a:ext uri="{FF2B5EF4-FFF2-40B4-BE49-F238E27FC236}">
                <a16:creationId xmlns:a16="http://schemas.microsoft.com/office/drawing/2014/main" id="{FADAA90D-B243-43E0-8EAE-71C3564CF014}"/>
              </a:ext>
            </a:extLst>
          </p:cNvPr>
          <p:cNvSpPr/>
          <p:nvPr/>
        </p:nvSpPr>
        <p:spPr>
          <a:xfrm rot="20578288">
            <a:off x="247461" y="5901296"/>
            <a:ext cx="3358817" cy="1362642"/>
          </a:xfrm>
          <a:prstGeom prst="flowChartPunchedTap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0082202-DE53-4583-8EA6-9F9F1C70B54D}"/>
              </a:ext>
            </a:extLst>
          </p:cNvPr>
          <p:cNvSpPr txBox="1"/>
          <p:nvPr/>
        </p:nvSpPr>
        <p:spPr>
          <a:xfrm rot="20377046">
            <a:off x="255684" y="6167120"/>
            <a:ext cx="3453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Bradley Hand ITC" panose="03070402050302030203" pitchFamily="66" charset="0"/>
              </a:rPr>
              <a:t>Wie kann man mich am besten unterstützen:</a:t>
            </a:r>
            <a:endParaRPr lang="de-CH" sz="2400" b="1" dirty="0">
              <a:latin typeface="Bradley Hand ITC" panose="03070402050302030203" pitchFamily="66" charset="0"/>
            </a:endParaRPr>
          </a:p>
        </p:txBody>
      </p:sp>
      <p:sp>
        <p:nvSpPr>
          <p:cNvPr id="21" name="Denkblase: wolkenförmig 20">
            <a:extLst>
              <a:ext uri="{FF2B5EF4-FFF2-40B4-BE49-F238E27FC236}">
                <a16:creationId xmlns:a16="http://schemas.microsoft.com/office/drawing/2014/main" id="{9AD7941A-2C17-4702-9F16-AA0F7483A290}"/>
              </a:ext>
            </a:extLst>
          </p:cNvPr>
          <p:cNvSpPr/>
          <p:nvPr/>
        </p:nvSpPr>
        <p:spPr>
          <a:xfrm rot="1102859">
            <a:off x="5514964" y="8555068"/>
            <a:ext cx="1690614" cy="1196989"/>
          </a:xfrm>
          <a:prstGeom prst="cloudCallout">
            <a:avLst>
              <a:gd name="adj1" fmla="val -66531"/>
              <a:gd name="adj2" fmla="val 6712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722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</Words>
  <Application>Microsoft Office PowerPoint</Application>
  <PresentationFormat>Benutzerdefiniert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Bradley Hand ITC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Marla Kirschner</dc:creator>
  <cp:lastModifiedBy>Michael Kirschner</cp:lastModifiedBy>
  <cp:revision>43</cp:revision>
  <dcterms:created xsi:type="dcterms:W3CDTF">2021-06-01T14:37:59Z</dcterms:created>
  <dcterms:modified xsi:type="dcterms:W3CDTF">2021-06-11T14:13:46Z</dcterms:modified>
</cp:coreProperties>
</file>