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1A10"/>
    <a:srgbClr val="640064"/>
    <a:srgbClr val="E5B1E1"/>
    <a:srgbClr val="D078E2"/>
    <a:srgbClr val="990099"/>
    <a:srgbClr val="D482E4"/>
    <a:srgbClr val="4DCF6F"/>
    <a:srgbClr val="2CCA30"/>
    <a:srgbClr val="BB2CC6"/>
    <a:srgbClr val="2A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8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7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1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6" indent="0" algn="ctr">
              <a:buNone/>
              <a:defRPr sz="1653"/>
            </a:lvl2pPr>
            <a:lvl3pPr marL="755973" indent="0" algn="ctr">
              <a:buNone/>
              <a:defRPr sz="1488"/>
            </a:lvl3pPr>
            <a:lvl4pPr marL="1133960" indent="0" algn="ctr">
              <a:buNone/>
              <a:defRPr sz="1322"/>
            </a:lvl4pPr>
            <a:lvl5pPr marL="1511948" indent="0" algn="ctr">
              <a:buNone/>
              <a:defRPr sz="1322"/>
            </a:lvl5pPr>
            <a:lvl6pPr marL="1889933" indent="0" algn="ctr">
              <a:buNone/>
              <a:defRPr sz="1322"/>
            </a:lvl6pPr>
            <a:lvl7pPr marL="2267921" indent="0" algn="ctr">
              <a:buNone/>
              <a:defRPr sz="1322"/>
            </a:lvl7pPr>
            <a:lvl8pPr marL="2645908" indent="0" algn="ctr">
              <a:buNone/>
              <a:defRPr sz="1322"/>
            </a:lvl8pPr>
            <a:lvl9pPr marL="3023894" indent="0" algn="ctr">
              <a:buNone/>
              <a:defRPr sz="132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45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2" y="2665533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2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6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7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94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933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792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590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3894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6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570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1"/>
            <a:ext cx="3198096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3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7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3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374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06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0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11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6" indent="0">
              <a:buNone/>
              <a:defRPr sz="2315"/>
            </a:lvl2pPr>
            <a:lvl3pPr marL="755973" indent="0">
              <a:buNone/>
              <a:defRPr sz="1984"/>
            </a:lvl3pPr>
            <a:lvl4pPr marL="1133960" indent="0">
              <a:buNone/>
              <a:defRPr sz="1653"/>
            </a:lvl4pPr>
            <a:lvl5pPr marL="1511948" indent="0">
              <a:buNone/>
              <a:defRPr sz="1653"/>
            </a:lvl5pPr>
            <a:lvl6pPr marL="1889933" indent="0">
              <a:buNone/>
              <a:defRPr sz="1653"/>
            </a:lvl6pPr>
            <a:lvl7pPr marL="2267921" indent="0">
              <a:buNone/>
              <a:defRPr sz="1653"/>
            </a:lvl7pPr>
            <a:lvl8pPr marL="2645908" indent="0">
              <a:buNone/>
              <a:defRPr sz="1653"/>
            </a:lvl8pPr>
            <a:lvl9pPr marL="3023894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93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29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80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940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7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4" indent="-188994" algn="l" defTabSz="75597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8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67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5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4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2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91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901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8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6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7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6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4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3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921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90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94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8000">
              <a:schemeClr val="accent1">
                <a:lumMod val="40000"/>
                <a:lumOff val="60000"/>
              </a:schemeClr>
            </a:gs>
            <a:gs pos="85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llipse 27">
            <a:extLst>
              <a:ext uri="{FF2B5EF4-FFF2-40B4-BE49-F238E27FC236}">
                <a16:creationId xmlns:a16="http://schemas.microsoft.com/office/drawing/2014/main" id="{8F57EF10-AF40-4304-BB1D-F6A5369F2021}"/>
              </a:ext>
            </a:extLst>
          </p:cNvPr>
          <p:cNvSpPr/>
          <p:nvPr/>
        </p:nvSpPr>
        <p:spPr>
          <a:xfrm>
            <a:off x="443346" y="1302327"/>
            <a:ext cx="6705600" cy="79802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8E96FF2-581C-4412-9E28-31403C263E19}"/>
              </a:ext>
            </a:extLst>
          </p:cNvPr>
          <p:cNvSpPr/>
          <p:nvPr/>
        </p:nvSpPr>
        <p:spPr>
          <a:xfrm>
            <a:off x="1372837" y="2334585"/>
            <a:ext cx="4864296" cy="60120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408F98B-E5CC-43E6-9628-B88B514170EC}"/>
              </a:ext>
            </a:extLst>
          </p:cNvPr>
          <p:cNvSpPr/>
          <p:nvPr/>
        </p:nvSpPr>
        <p:spPr>
          <a:xfrm>
            <a:off x="2351670" y="3414915"/>
            <a:ext cx="2906631" cy="39069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noFill/>
            </a:endParaRPr>
          </a:p>
        </p:txBody>
      </p:sp>
      <p:sp>
        <p:nvSpPr>
          <p:cNvPr id="5" name="Gleichschenkliges Dreieck 4">
            <a:extLst>
              <a:ext uri="{FF2B5EF4-FFF2-40B4-BE49-F238E27FC236}">
                <a16:creationId xmlns:a16="http://schemas.microsoft.com/office/drawing/2014/main" id="{3EB8BCDE-6686-48FF-878C-629B44F94E8B}"/>
              </a:ext>
            </a:extLst>
          </p:cNvPr>
          <p:cNvSpPr/>
          <p:nvPr/>
        </p:nvSpPr>
        <p:spPr>
          <a:xfrm rot="19420610">
            <a:off x="4642979" y="5154660"/>
            <a:ext cx="597968" cy="3559728"/>
          </a:xfrm>
          <a:prstGeom prst="triangle">
            <a:avLst/>
          </a:prstGeom>
          <a:gradFill flip="none" rotWithShape="1">
            <a:gsLst>
              <a:gs pos="3000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60000"/>
                  <a:lumOff val="40000"/>
                </a:schemeClr>
              </a:gs>
              <a:gs pos="9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8" name="Gleichschenkliges Dreieck 7">
            <a:extLst>
              <a:ext uri="{FF2B5EF4-FFF2-40B4-BE49-F238E27FC236}">
                <a16:creationId xmlns:a16="http://schemas.microsoft.com/office/drawing/2014/main" id="{B09B9176-CF06-4852-83B2-A416525FB797}"/>
              </a:ext>
            </a:extLst>
          </p:cNvPr>
          <p:cNvSpPr/>
          <p:nvPr/>
        </p:nvSpPr>
        <p:spPr>
          <a:xfrm rot="12871361">
            <a:off x="4683110" y="1899064"/>
            <a:ext cx="597968" cy="3559728"/>
          </a:xfrm>
          <a:prstGeom prst="triangle">
            <a:avLst/>
          </a:prstGeom>
          <a:gradFill flip="none" rotWithShape="1">
            <a:gsLst>
              <a:gs pos="3000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60000"/>
                  <a:lumOff val="40000"/>
                </a:schemeClr>
              </a:gs>
              <a:gs pos="9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id="{574F25BC-B446-4C48-AFD2-2A19C60E40B3}"/>
              </a:ext>
            </a:extLst>
          </p:cNvPr>
          <p:cNvSpPr/>
          <p:nvPr/>
        </p:nvSpPr>
        <p:spPr>
          <a:xfrm rot="2082047">
            <a:off x="2391774" y="5185645"/>
            <a:ext cx="597968" cy="3559728"/>
          </a:xfrm>
          <a:prstGeom prst="triangle">
            <a:avLst/>
          </a:prstGeom>
          <a:gradFill flip="none" rotWithShape="1">
            <a:gsLst>
              <a:gs pos="3000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60000"/>
                  <a:lumOff val="40000"/>
                </a:schemeClr>
              </a:gs>
              <a:gs pos="9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78EE469F-64C6-4AC9-A30B-39DDB2EC2328}"/>
              </a:ext>
            </a:extLst>
          </p:cNvPr>
          <p:cNvSpPr/>
          <p:nvPr/>
        </p:nvSpPr>
        <p:spPr>
          <a:xfrm rot="8709362">
            <a:off x="2336146" y="1911967"/>
            <a:ext cx="597968" cy="3559728"/>
          </a:xfrm>
          <a:prstGeom prst="triangle">
            <a:avLst/>
          </a:prstGeom>
          <a:gradFill flip="none" rotWithShape="1">
            <a:gsLst>
              <a:gs pos="3000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60000"/>
                  <a:lumOff val="40000"/>
                </a:schemeClr>
              </a:gs>
              <a:gs pos="93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9" name="Flussdiagramm: Lochstreifen 28">
            <a:extLst>
              <a:ext uri="{FF2B5EF4-FFF2-40B4-BE49-F238E27FC236}">
                <a16:creationId xmlns:a16="http://schemas.microsoft.com/office/drawing/2014/main" id="{01E8A370-9242-4442-9D09-2142CA55EA2F}"/>
              </a:ext>
            </a:extLst>
          </p:cNvPr>
          <p:cNvSpPr/>
          <p:nvPr/>
        </p:nvSpPr>
        <p:spPr>
          <a:xfrm>
            <a:off x="2937164" y="1124344"/>
            <a:ext cx="1579418" cy="649102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5D61EEA6-F3E5-46F6-9DC6-4F0915D1BFF9}"/>
              </a:ext>
            </a:extLst>
          </p:cNvPr>
          <p:cNvSpPr txBox="1"/>
          <p:nvPr/>
        </p:nvSpPr>
        <p:spPr>
          <a:xfrm>
            <a:off x="3261542" y="1274210"/>
            <a:ext cx="251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Kristen ITC" panose="03050502040202030202" pitchFamily="66" charset="0"/>
              </a:rPr>
              <a:t>Familie</a:t>
            </a:r>
            <a:endParaRPr lang="de-CH" dirty="0">
              <a:latin typeface="Kristen ITC" panose="03050502040202030202" pitchFamily="66" charset="0"/>
            </a:endParaRPr>
          </a:p>
        </p:txBody>
      </p:sp>
      <p:sp>
        <p:nvSpPr>
          <p:cNvPr id="31" name="Flussdiagramm: Lochstreifen 30">
            <a:extLst>
              <a:ext uri="{FF2B5EF4-FFF2-40B4-BE49-F238E27FC236}">
                <a16:creationId xmlns:a16="http://schemas.microsoft.com/office/drawing/2014/main" id="{DAED5CDC-41C7-4C27-87E2-676C54D3199B}"/>
              </a:ext>
            </a:extLst>
          </p:cNvPr>
          <p:cNvSpPr/>
          <p:nvPr/>
        </p:nvSpPr>
        <p:spPr>
          <a:xfrm rot="5400000">
            <a:off x="6224714" y="4886019"/>
            <a:ext cx="1637538" cy="649283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Flussdiagramm: Lochstreifen 31">
            <a:extLst>
              <a:ext uri="{FF2B5EF4-FFF2-40B4-BE49-F238E27FC236}">
                <a16:creationId xmlns:a16="http://schemas.microsoft.com/office/drawing/2014/main" id="{31DF2A12-9861-4AD0-B14F-331787AD093E}"/>
              </a:ext>
            </a:extLst>
          </p:cNvPr>
          <p:cNvSpPr/>
          <p:nvPr/>
        </p:nvSpPr>
        <p:spPr>
          <a:xfrm rot="16200000">
            <a:off x="-307502" y="4886017"/>
            <a:ext cx="1637538" cy="649283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" name="Flussdiagramm: Lochstreifen 32">
            <a:extLst>
              <a:ext uri="{FF2B5EF4-FFF2-40B4-BE49-F238E27FC236}">
                <a16:creationId xmlns:a16="http://schemas.microsoft.com/office/drawing/2014/main" id="{9BBD0DF0-33A2-4278-A69F-8FA6AC2A5310}"/>
              </a:ext>
            </a:extLst>
          </p:cNvPr>
          <p:cNvSpPr/>
          <p:nvPr/>
        </p:nvSpPr>
        <p:spPr>
          <a:xfrm>
            <a:off x="3172517" y="8938879"/>
            <a:ext cx="1554615" cy="649283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01FB9AF6-5D40-4C06-9538-47B558A3D136}"/>
              </a:ext>
            </a:extLst>
          </p:cNvPr>
          <p:cNvSpPr txBox="1"/>
          <p:nvPr/>
        </p:nvSpPr>
        <p:spPr>
          <a:xfrm>
            <a:off x="477023" y="457857"/>
            <a:ext cx="6945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Kristen ITC" panose="03050502040202030202" pitchFamily="66" charset="0"/>
              </a:rPr>
              <a:t>Wichtige Menschen in meinem Leben:</a:t>
            </a:r>
            <a:endParaRPr lang="de-CH" sz="2800" b="1" dirty="0">
              <a:latin typeface="Kristen ITC" panose="03050502040202030202" pitchFamily="66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5AB04A7D-C3DF-4DC8-BA9B-40D6603A02FB}"/>
              </a:ext>
            </a:extLst>
          </p:cNvPr>
          <p:cNvSpPr txBox="1"/>
          <p:nvPr/>
        </p:nvSpPr>
        <p:spPr>
          <a:xfrm rot="16200000">
            <a:off x="-787307" y="4433613"/>
            <a:ext cx="2580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Kristen ITC" panose="03050502040202030202" pitchFamily="66" charset="0"/>
              </a:rPr>
              <a:t>Fachleute</a:t>
            </a:r>
            <a:endParaRPr lang="de-CH" sz="2000" dirty="0">
              <a:latin typeface="Kristen ITC" panose="03050502040202030202" pitchFamily="66" charset="0"/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9955E1D-43E2-4E57-BC62-09D80FB84DDC}"/>
              </a:ext>
            </a:extLst>
          </p:cNvPr>
          <p:cNvSpPr txBox="1"/>
          <p:nvPr/>
        </p:nvSpPr>
        <p:spPr>
          <a:xfrm rot="5400000">
            <a:off x="5743072" y="5724019"/>
            <a:ext cx="2580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Kristen ITC" panose="03050502040202030202" pitchFamily="66" charset="0"/>
              </a:rPr>
              <a:t>Kollegen</a:t>
            </a:r>
            <a:endParaRPr lang="de-CH" sz="2000" dirty="0">
              <a:latin typeface="Kristen ITC" panose="03050502040202030202" pitchFamily="66" charset="0"/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5C931CFC-6743-4181-8770-8BDEB1998F3B}"/>
              </a:ext>
            </a:extLst>
          </p:cNvPr>
          <p:cNvSpPr txBox="1"/>
          <p:nvPr/>
        </p:nvSpPr>
        <p:spPr>
          <a:xfrm>
            <a:off x="3332453" y="9118994"/>
            <a:ext cx="3632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Kristen ITC" panose="03050502040202030202" pitchFamily="66" charset="0"/>
              </a:rPr>
              <a:t>Freunde</a:t>
            </a:r>
            <a:endParaRPr lang="de-CH" sz="2000" dirty="0">
              <a:latin typeface="Kristen ITC" panose="03050502040202030202" pitchFamily="66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9BA8C080-A57C-4582-915C-6BBAA7BB8942}"/>
              </a:ext>
            </a:extLst>
          </p:cNvPr>
          <p:cNvSpPr/>
          <p:nvPr/>
        </p:nvSpPr>
        <p:spPr>
          <a:xfrm>
            <a:off x="2675696" y="9893777"/>
            <a:ext cx="358883" cy="3212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FBB340C4-C761-48A0-819A-F05D9B8BED1F}"/>
              </a:ext>
            </a:extLst>
          </p:cNvPr>
          <p:cNvSpPr/>
          <p:nvPr/>
        </p:nvSpPr>
        <p:spPr>
          <a:xfrm>
            <a:off x="5076410" y="9912705"/>
            <a:ext cx="358883" cy="321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F983A0FC-8956-43F5-9DDC-89B7B91BB1AE}"/>
              </a:ext>
            </a:extLst>
          </p:cNvPr>
          <p:cNvSpPr/>
          <p:nvPr/>
        </p:nvSpPr>
        <p:spPr>
          <a:xfrm>
            <a:off x="306609" y="9893777"/>
            <a:ext cx="358883" cy="3212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1DFF186F-7A18-4806-A514-8265AD7B9C35}"/>
              </a:ext>
            </a:extLst>
          </p:cNvPr>
          <p:cNvSpPr txBox="1"/>
          <p:nvPr/>
        </p:nvSpPr>
        <p:spPr>
          <a:xfrm>
            <a:off x="707415" y="9818458"/>
            <a:ext cx="2041397" cy="83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1" dirty="0">
                <a:latin typeface="Kristen ITC" panose="03050502040202030202" pitchFamily="66" charset="0"/>
              </a:rPr>
              <a:t>= Menschen, die ich kenne und wichtig sein könnten</a:t>
            </a:r>
            <a:endParaRPr lang="de-CH" sz="1201" dirty="0">
              <a:latin typeface="Kristen ITC" panose="03050502040202030202" pitchFamily="66" charset="0"/>
            </a:endParaRPr>
          </a:p>
          <a:p>
            <a:endParaRPr lang="de-CH" sz="1201" dirty="0">
              <a:latin typeface="Kristen ITC" panose="03050502040202030202" pitchFamily="66" charset="0"/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10C04D5E-6CB3-4ED0-A9CB-1928C7F80513}"/>
              </a:ext>
            </a:extLst>
          </p:cNvPr>
          <p:cNvSpPr txBox="1"/>
          <p:nvPr/>
        </p:nvSpPr>
        <p:spPr>
          <a:xfrm>
            <a:off x="3057631" y="9731237"/>
            <a:ext cx="2175169" cy="83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1" dirty="0">
                <a:latin typeface="Kristen ITC" panose="03050502040202030202" pitchFamily="66" charset="0"/>
              </a:rPr>
              <a:t>= Menschen, mit denen ich guten Kontakt habe und sehr gerne Zeit verbringe</a:t>
            </a:r>
            <a:endParaRPr lang="de-CH" sz="1201" dirty="0">
              <a:latin typeface="Kristen ITC" panose="03050502040202030202" pitchFamily="66" charset="0"/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9A1E6B06-9666-4B05-829D-9F2541489000}"/>
              </a:ext>
            </a:extLst>
          </p:cNvPr>
          <p:cNvSpPr txBox="1"/>
          <p:nvPr/>
        </p:nvSpPr>
        <p:spPr>
          <a:xfrm>
            <a:off x="5458077" y="9731237"/>
            <a:ext cx="1818214" cy="83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1" dirty="0">
                <a:latin typeface="Kristen ITC" panose="03050502040202030202" pitchFamily="66" charset="0"/>
              </a:rPr>
              <a:t>= Menschen, die mir am wichtigsten sind und denen ich voll vertraue</a:t>
            </a:r>
            <a:endParaRPr lang="de-CH" sz="1201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5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</Words>
  <Application>Microsoft Office PowerPoint</Application>
  <PresentationFormat>Benutzerdefiniert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Kristen ITC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Marla Kirschner</dc:creator>
  <cp:lastModifiedBy>Anna Gruber</cp:lastModifiedBy>
  <cp:revision>43</cp:revision>
  <dcterms:created xsi:type="dcterms:W3CDTF">2021-06-01T14:37:59Z</dcterms:created>
  <dcterms:modified xsi:type="dcterms:W3CDTF">2021-06-14T07:50:37Z</dcterms:modified>
</cp:coreProperties>
</file>